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6.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4.xml" ContentType="application/vnd.openxmlformats-officedocument.drawingml.diagramData+xml"/>
  <Override PartName="/ppt/diagrams/data12.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diagrams/drawing1.xml" ContentType="application/vnd.ms-office.drawingml.diagramDrawing+xml"/>
  <Override PartName="/ppt/diagrams/drawing13.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quickStyle3.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12.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7.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4.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7.xml" ContentType="application/vnd.openxmlformats-officedocument.drawingml.diagramStyle+xml"/>
  <Override PartName="/ppt/diagrams/layout12.xml" ContentType="application/vnd.openxmlformats-officedocument.drawingml.diagramLayout+xml"/>
  <Override PartName="/ppt/diagrams/quickStyle12.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660" r:id="rId2"/>
    <p:sldMasterId id="2147483648"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DA8DF-A350-FBF7-4DBB-F1E5298C77BB}" v="4" dt="2023-04-12T13:16:19.891"/>
    <p1510:client id="{91C97F1F-E649-FD16-5E28-D0B465FE40AE}" v="336" dt="2023-04-12T13:13:57.861"/>
    <p1510:client id="{B5CF5F8B-0090-1904-E59E-268165A2EC6B}" v="3" dt="2023-04-10T13:18:58.883"/>
    <p1510:client id="{F24C01BE-4509-4442-AA6D-AD96C5F9B5F2}" v="86" dt="2023-04-10T13:17:47.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59430-1AB7-47E4-A44D-B7382C14D14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201659AD-CC9E-4589-BD82-ECC616EE3D66}">
      <dgm:prSet/>
      <dgm:spPr/>
      <dgm:t>
        <a:bodyPr/>
        <a:lstStyle/>
        <a:p>
          <a:r>
            <a:rPr lang="en-US"/>
            <a:t>Define</a:t>
          </a:r>
        </a:p>
      </dgm:t>
    </dgm:pt>
    <dgm:pt modelId="{05195299-46CD-40A1-B608-CBFFF2818B0B}" type="parTrans" cxnId="{BD0E94D5-85DE-4DAA-9D00-EE4666AB09BB}">
      <dgm:prSet/>
      <dgm:spPr/>
      <dgm:t>
        <a:bodyPr/>
        <a:lstStyle/>
        <a:p>
          <a:endParaRPr lang="en-US"/>
        </a:p>
      </dgm:t>
    </dgm:pt>
    <dgm:pt modelId="{24F7300E-24EA-414A-98AB-CDDAE1424CA8}" type="sibTrans" cxnId="{BD0E94D5-85DE-4DAA-9D00-EE4666AB09BB}">
      <dgm:prSet/>
      <dgm:spPr/>
      <dgm:t>
        <a:bodyPr/>
        <a:lstStyle/>
        <a:p>
          <a:endParaRPr lang="en-US"/>
        </a:p>
      </dgm:t>
    </dgm:pt>
    <dgm:pt modelId="{E3BB349B-54CD-4F46-87FE-9DE57523C5BF}">
      <dgm:prSet/>
      <dgm:spPr/>
      <dgm:t>
        <a:bodyPr/>
        <a:lstStyle/>
        <a:p>
          <a:pPr rtl="0"/>
          <a:r>
            <a:rPr lang="en-US">
              <a:latin typeface="Calibri Light" panose="020F0302020204030204"/>
            </a:rPr>
            <a:t> Workforce</a:t>
          </a:r>
          <a:r>
            <a:rPr lang="en-US"/>
            <a:t> development and how it differs from education and economic development.</a:t>
          </a:r>
        </a:p>
      </dgm:t>
    </dgm:pt>
    <dgm:pt modelId="{F141FBE1-E888-4BBC-9950-6592FD9C537C}" type="parTrans" cxnId="{A92208EC-45D0-4F96-B8FC-FC6E9D124DD6}">
      <dgm:prSet/>
      <dgm:spPr/>
      <dgm:t>
        <a:bodyPr/>
        <a:lstStyle/>
        <a:p>
          <a:endParaRPr lang="en-US"/>
        </a:p>
      </dgm:t>
    </dgm:pt>
    <dgm:pt modelId="{3B37FCBB-9742-4E88-A8D0-03E437B73A47}" type="sibTrans" cxnId="{A92208EC-45D0-4F96-B8FC-FC6E9D124DD6}">
      <dgm:prSet/>
      <dgm:spPr/>
      <dgm:t>
        <a:bodyPr/>
        <a:lstStyle/>
        <a:p>
          <a:endParaRPr lang="en-US"/>
        </a:p>
      </dgm:t>
    </dgm:pt>
    <dgm:pt modelId="{D92DBA2B-6F83-42E5-80E6-9FB808C9DB86}">
      <dgm:prSet phldr="0"/>
      <dgm:spPr/>
      <dgm:t>
        <a:bodyPr/>
        <a:lstStyle/>
        <a:p>
          <a:r>
            <a:rPr lang="en-US">
              <a:latin typeface="Calibri Light" panose="020F0302020204030204"/>
            </a:rPr>
            <a:t>Explain</a:t>
          </a:r>
          <a:endParaRPr lang="en-US"/>
        </a:p>
      </dgm:t>
    </dgm:pt>
    <dgm:pt modelId="{93B27692-6449-485B-8F86-0650083AEC2E}" type="parTrans" cxnId="{6FD8A5BC-2008-4966-A891-9F2AD0EFC1CD}">
      <dgm:prSet/>
      <dgm:spPr/>
      <dgm:t>
        <a:bodyPr/>
        <a:lstStyle/>
        <a:p>
          <a:endParaRPr lang="en-US"/>
        </a:p>
      </dgm:t>
    </dgm:pt>
    <dgm:pt modelId="{B0A422DB-A76C-43F6-A66B-A475791A3771}" type="sibTrans" cxnId="{6FD8A5BC-2008-4966-A891-9F2AD0EFC1CD}">
      <dgm:prSet/>
      <dgm:spPr/>
      <dgm:t>
        <a:bodyPr/>
        <a:lstStyle/>
        <a:p>
          <a:endParaRPr lang="en-US"/>
        </a:p>
      </dgm:t>
    </dgm:pt>
    <dgm:pt modelId="{B612CCB1-F413-4F6E-A611-4D53BB2E8D59}">
      <dgm:prSet/>
      <dgm:spPr/>
      <dgm:t>
        <a:bodyPr/>
        <a:lstStyle/>
        <a:p>
          <a:pPr rtl="0"/>
          <a:r>
            <a:rPr lang="en-US">
              <a:latin typeface="Calibri Light" panose="020F0302020204030204"/>
            </a:rPr>
            <a:t> The</a:t>
          </a:r>
          <a:r>
            <a:rPr lang="en-US"/>
            <a:t> </a:t>
          </a:r>
          <a:r>
            <a:rPr lang="en-US">
              <a:solidFill>
                <a:schemeClr val="tx1"/>
              </a:solidFill>
            </a:rPr>
            <a:t>history </a:t>
          </a:r>
          <a:r>
            <a:rPr lang="en-US"/>
            <a:t>and structure of the workforce development system.</a:t>
          </a:r>
        </a:p>
      </dgm:t>
    </dgm:pt>
    <dgm:pt modelId="{345C1877-C935-4DDF-BDF3-0C0A833C503D}" type="parTrans" cxnId="{C11417DC-452A-4652-8185-AE2A235B3CA5}">
      <dgm:prSet/>
      <dgm:spPr/>
      <dgm:t>
        <a:bodyPr/>
        <a:lstStyle/>
        <a:p>
          <a:endParaRPr lang="en-US"/>
        </a:p>
      </dgm:t>
    </dgm:pt>
    <dgm:pt modelId="{D97A9250-971E-48C2-A8E3-EA44AA9487E0}" type="sibTrans" cxnId="{C11417DC-452A-4652-8185-AE2A235B3CA5}">
      <dgm:prSet/>
      <dgm:spPr/>
      <dgm:t>
        <a:bodyPr/>
        <a:lstStyle/>
        <a:p>
          <a:endParaRPr lang="en-US"/>
        </a:p>
      </dgm:t>
    </dgm:pt>
    <dgm:pt modelId="{B9FC9D59-AFC4-4165-92D5-F0479A7DCE86}">
      <dgm:prSet/>
      <dgm:spPr/>
      <dgm:t>
        <a:bodyPr/>
        <a:lstStyle/>
        <a:p>
          <a:r>
            <a:rPr lang="en-US"/>
            <a:t>Identify and describe</a:t>
          </a:r>
        </a:p>
      </dgm:t>
    </dgm:pt>
    <dgm:pt modelId="{FE3BA814-6437-4C87-8EC1-26250A6FAE3A}" type="parTrans" cxnId="{C19FDA09-53CA-4942-BA83-16066A0D5BA9}">
      <dgm:prSet/>
      <dgm:spPr/>
      <dgm:t>
        <a:bodyPr/>
        <a:lstStyle/>
        <a:p>
          <a:endParaRPr lang="en-US"/>
        </a:p>
      </dgm:t>
    </dgm:pt>
    <dgm:pt modelId="{66CD3881-5402-4738-BEE8-CA92BACC67A6}" type="sibTrans" cxnId="{C19FDA09-53CA-4942-BA83-16066A0D5BA9}">
      <dgm:prSet/>
      <dgm:spPr/>
      <dgm:t>
        <a:bodyPr/>
        <a:lstStyle/>
        <a:p>
          <a:endParaRPr lang="en-US"/>
        </a:p>
      </dgm:t>
    </dgm:pt>
    <dgm:pt modelId="{5B2F9127-E674-4C1B-BA7B-DD23D4FDCB74}">
      <dgm:prSet/>
      <dgm:spPr/>
      <dgm:t>
        <a:bodyPr/>
        <a:lstStyle/>
        <a:p>
          <a:pPr rtl="0"/>
          <a:r>
            <a:rPr lang="en-US">
              <a:latin typeface="Calibri Light" panose="020F0302020204030204"/>
            </a:rPr>
            <a:t> Current</a:t>
          </a:r>
          <a:r>
            <a:rPr lang="en-US"/>
            <a:t> federal, state, and local </a:t>
          </a:r>
          <a:r>
            <a:rPr lang="en-US" b="0">
              <a:latin typeface="Calibri Light"/>
              <a:cs typeface="Calibri Light"/>
            </a:rPr>
            <a:t>workforce</a:t>
          </a:r>
          <a:r>
            <a:rPr lang="en-US"/>
            <a:t> development legislation, programs, and their funding sources.</a:t>
          </a:r>
        </a:p>
      </dgm:t>
    </dgm:pt>
    <dgm:pt modelId="{DCC604DB-BCD5-4642-89BF-5FBA8358945F}" type="parTrans" cxnId="{3B58D64A-95B3-4C12-A517-135E7CC4EDBD}">
      <dgm:prSet/>
      <dgm:spPr/>
      <dgm:t>
        <a:bodyPr/>
        <a:lstStyle/>
        <a:p>
          <a:endParaRPr lang="en-US"/>
        </a:p>
      </dgm:t>
    </dgm:pt>
    <dgm:pt modelId="{AE4DDA65-6F81-49D9-BF2F-652864F8109D}" type="sibTrans" cxnId="{3B58D64A-95B3-4C12-A517-135E7CC4EDBD}">
      <dgm:prSet/>
      <dgm:spPr/>
      <dgm:t>
        <a:bodyPr/>
        <a:lstStyle/>
        <a:p>
          <a:endParaRPr lang="en-US"/>
        </a:p>
      </dgm:t>
    </dgm:pt>
    <dgm:pt modelId="{F649E1B2-6121-4AF9-A65D-04B1C46D9172}">
      <dgm:prSet/>
      <dgm:spPr/>
      <dgm:t>
        <a:bodyPr/>
        <a:lstStyle/>
        <a:p>
          <a:r>
            <a:rPr lang="en-US"/>
            <a:t>Review</a:t>
          </a:r>
        </a:p>
      </dgm:t>
    </dgm:pt>
    <dgm:pt modelId="{B86E5264-D876-4436-AECA-B93B73240AFF}" type="parTrans" cxnId="{61DE9D61-2336-46C1-9D62-907CFAAC7206}">
      <dgm:prSet/>
      <dgm:spPr/>
      <dgm:t>
        <a:bodyPr/>
        <a:lstStyle/>
        <a:p>
          <a:endParaRPr lang="en-US"/>
        </a:p>
      </dgm:t>
    </dgm:pt>
    <dgm:pt modelId="{331B7999-0C69-4EF0-8C4B-00B9EF6E9FBD}" type="sibTrans" cxnId="{61DE9D61-2336-46C1-9D62-907CFAAC7206}">
      <dgm:prSet/>
      <dgm:spPr/>
      <dgm:t>
        <a:bodyPr/>
        <a:lstStyle/>
        <a:p>
          <a:endParaRPr lang="en-US"/>
        </a:p>
      </dgm:t>
    </dgm:pt>
    <dgm:pt modelId="{7F547FBD-F32B-4AA6-BDD1-1264B0DDC932}">
      <dgm:prSet/>
      <dgm:spPr/>
      <dgm:t>
        <a:bodyPr/>
        <a:lstStyle/>
        <a:p>
          <a:pPr rtl="0"/>
          <a:r>
            <a:rPr lang="en-US">
              <a:latin typeface="Calibri Light" panose="020F0302020204030204"/>
            </a:rPr>
            <a:t> Applicable</a:t>
          </a:r>
          <a:r>
            <a:rPr lang="en-US"/>
            <a:t> laws related to delivering workforce development services.</a:t>
          </a:r>
        </a:p>
      </dgm:t>
    </dgm:pt>
    <dgm:pt modelId="{B4A4AD73-27D7-44A1-8F5D-9748039E224D}" type="parTrans" cxnId="{67AB8B55-0F45-4003-9AD9-98DEDB1AAF71}">
      <dgm:prSet/>
      <dgm:spPr/>
      <dgm:t>
        <a:bodyPr/>
        <a:lstStyle/>
        <a:p>
          <a:endParaRPr lang="en-US"/>
        </a:p>
      </dgm:t>
    </dgm:pt>
    <dgm:pt modelId="{26A93239-FE36-4A02-BED6-D7D73E320E8A}" type="sibTrans" cxnId="{67AB8B55-0F45-4003-9AD9-98DEDB1AAF71}">
      <dgm:prSet/>
      <dgm:spPr/>
      <dgm:t>
        <a:bodyPr/>
        <a:lstStyle/>
        <a:p>
          <a:endParaRPr lang="en-US"/>
        </a:p>
      </dgm:t>
    </dgm:pt>
    <dgm:pt modelId="{14867AC0-C24B-42F9-99B6-69BBE54BB02C}" type="pres">
      <dgm:prSet presAssocID="{3ED59430-1AB7-47E4-A44D-B7382C14D145}" presName="Name0" presStyleCnt="0">
        <dgm:presLayoutVars>
          <dgm:dir/>
          <dgm:animLvl val="lvl"/>
          <dgm:resizeHandles val="exact"/>
        </dgm:presLayoutVars>
      </dgm:prSet>
      <dgm:spPr/>
    </dgm:pt>
    <dgm:pt modelId="{1035811E-EF3C-4457-B19E-0ED29B832E29}" type="pres">
      <dgm:prSet presAssocID="{201659AD-CC9E-4589-BD82-ECC616EE3D66}" presName="composite" presStyleCnt="0"/>
      <dgm:spPr/>
    </dgm:pt>
    <dgm:pt modelId="{FA75BEBB-8F1D-4E9C-9E0B-E1E3B3072FCE}" type="pres">
      <dgm:prSet presAssocID="{201659AD-CC9E-4589-BD82-ECC616EE3D66}" presName="parTx" presStyleLbl="alignNode1" presStyleIdx="0" presStyleCnt="4">
        <dgm:presLayoutVars>
          <dgm:chMax val="0"/>
          <dgm:chPref val="0"/>
          <dgm:bulletEnabled val="1"/>
        </dgm:presLayoutVars>
      </dgm:prSet>
      <dgm:spPr/>
    </dgm:pt>
    <dgm:pt modelId="{FFF14299-4960-4FC9-B86E-2519EB782BDC}" type="pres">
      <dgm:prSet presAssocID="{201659AD-CC9E-4589-BD82-ECC616EE3D66}" presName="desTx" presStyleLbl="alignAccFollowNode1" presStyleIdx="0" presStyleCnt="4">
        <dgm:presLayoutVars>
          <dgm:bulletEnabled val="1"/>
        </dgm:presLayoutVars>
      </dgm:prSet>
      <dgm:spPr/>
    </dgm:pt>
    <dgm:pt modelId="{3D86C9D2-5AD1-4B62-A0B4-58B2BDC04CDE}" type="pres">
      <dgm:prSet presAssocID="{24F7300E-24EA-414A-98AB-CDDAE1424CA8}" presName="space" presStyleCnt="0"/>
      <dgm:spPr/>
    </dgm:pt>
    <dgm:pt modelId="{E11919BC-194F-458A-9F48-F32AB2E99626}" type="pres">
      <dgm:prSet presAssocID="{D92DBA2B-6F83-42E5-80E6-9FB808C9DB86}" presName="composite" presStyleCnt="0"/>
      <dgm:spPr/>
    </dgm:pt>
    <dgm:pt modelId="{65EC6A71-BDB3-44C4-A2B4-E274B6D0EA56}" type="pres">
      <dgm:prSet presAssocID="{D92DBA2B-6F83-42E5-80E6-9FB808C9DB86}" presName="parTx" presStyleLbl="alignNode1" presStyleIdx="1" presStyleCnt="4">
        <dgm:presLayoutVars>
          <dgm:chMax val="0"/>
          <dgm:chPref val="0"/>
          <dgm:bulletEnabled val="1"/>
        </dgm:presLayoutVars>
      </dgm:prSet>
      <dgm:spPr/>
    </dgm:pt>
    <dgm:pt modelId="{FDBC69AC-9954-465C-A684-D1F8F6EA7896}" type="pres">
      <dgm:prSet presAssocID="{D92DBA2B-6F83-42E5-80E6-9FB808C9DB86}" presName="desTx" presStyleLbl="alignAccFollowNode1" presStyleIdx="1" presStyleCnt="4">
        <dgm:presLayoutVars>
          <dgm:bulletEnabled val="1"/>
        </dgm:presLayoutVars>
      </dgm:prSet>
      <dgm:spPr/>
    </dgm:pt>
    <dgm:pt modelId="{2881ED99-2E11-44CB-8C14-35948261FDA5}" type="pres">
      <dgm:prSet presAssocID="{B0A422DB-A76C-43F6-A66B-A475791A3771}" presName="space" presStyleCnt="0"/>
      <dgm:spPr/>
    </dgm:pt>
    <dgm:pt modelId="{7DFF5C1D-7BCC-4C6F-8EF9-54B9E14BC9C7}" type="pres">
      <dgm:prSet presAssocID="{B9FC9D59-AFC4-4165-92D5-F0479A7DCE86}" presName="composite" presStyleCnt="0"/>
      <dgm:spPr/>
    </dgm:pt>
    <dgm:pt modelId="{61587872-7B6B-4681-894F-AE37BC4068EB}" type="pres">
      <dgm:prSet presAssocID="{B9FC9D59-AFC4-4165-92D5-F0479A7DCE86}" presName="parTx" presStyleLbl="alignNode1" presStyleIdx="2" presStyleCnt="4">
        <dgm:presLayoutVars>
          <dgm:chMax val="0"/>
          <dgm:chPref val="0"/>
          <dgm:bulletEnabled val="1"/>
        </dgm:presLayoutVars>
      </dgm:prSet>
      <dgm:spPr/>
    </dgm:pt>
    <dgm:pt modelId="{BCBFFA66-A7DF-479C-9F1B-5F6E8AE6DAED}" type="pres">
      <dgm:prSet presAssocID="{B9FC9D59-AFC4-4165-92D5-F0479A7DCE86}" presName="desTx" presStyleLbl="alignAccFollowNode1" presStyleIdx="2" presStyleCnt="4">
        <dgm:presLayoutVars>
          <dgm:bulletEnabled val="1"/>
        </dgm:presLayoutVars>
      </dgm:prSet>
      <dgm:spPr/>
    </dgm:pt>
    <dgm:pt modelId="{1DC032A8-B737-4286-B911-58D40AD3C9D2}" type="pres">
      <dgm:prSet presAssocID="{66CD3881-5402-4738-BEE8-CA92BACC67A6}" presName="space" presStyleCnt="0"/>
      <dgm:spPr/>
    </dgm:pt>
    <dgm:pt modelId="{A50D4CB8-848E-4F52-9734-9A43FE1B8738}" type="pres">
      <dgm:prSet presAssocID="{F649E1B2-6121-4AF9-A65D-04B1C46D9172}" presName="composite" presStyleCnt="0"/>
      <dgm:spPr/>
    </dgm:pt>
    <dgm:pt modelId="{5B9EFCB9-A074-4A8E-A534-655B2F530069}" type="pres">
      <dgm:prSet presAssocID="{F649E1B2-6121-4AF9-A65D-04B1C46D9172}" presName="parTx" presStyleLbl="alignNode1" presStyleIdx="3" presStyleCnt="4">
        <dgm:presLayoutVars>
          <dgm:chMax val="0"/>
          <dgm:chPref val="0"/>
          <dgm:bulletEnabled val="1"/>
        </dgm:presLayoutVars>
      </dgm:prSet>
      <dgm:spPr/>
    </dgm:pt>
    <dgm:pt modelId="{D6E01DC7-DC8C-4353-876D-F565D5251ABF}" type="pres">
      <dgm:prSet presAssocID="{F649E1B2-6121-4AF9-A65D-04B1C46D9172}" presName="desTx" presStyleLbl="alignAccFollowNode1" presStyleIdx="3" presStyleCnt="4">
        <dgm:presLayoutVars>
          <dgm:bulletEnabled val="1"/>
        </dgm:presLayoutVars>
      </dgm:prSet>
      <dgm:spPr/>
    </dgm:pt>
  </dgm:ptLst>
  <dgm:cxnLst>
    <dgm:cxn modelId="{C19FDA09-53CA-4942-BA83-16066A0D5BA9}" srcId="{3ED59430-1AB7-47E4-A44D-B7382C14D145}" destId="{B9FC9D59-AFC4-4165-92D5-F0479A7DCE86}" srcOrd="2" destOrd="0" parTransId="{FE3BA814-6437-4C87-8EC1-26250A6FAE3A}" sibTransId="{66CD3881-5402-4738-BEE8-CA92BACC67A6}"/>
    <dgm:cxn modelId="{87C69116-578B-430C-9015-D40BE17D0957}" type="presOf" srcId="{3ED59430-1AB7-47E4-A44D-B7382C14D145}" destId="{14867AC0-C24B-42F9-99B6-69BBE54BB02C}" srcOrd="0" destOrd="0" presId="urn:microsoft.com/office/officeart/2005/8/layout/hList1"/>
    <dgm:cxn modelId="{A72EDC22-BB94-449F-8915-68BF5797B83F}" type="presOf" srcId="{D92DBA2B-6F83-42E5-80E6-9FB808C9DB86}" destId="{65EC6A71-BDB3-44C4-A2B4-E274B6D0EA56}" srcOrd="0" destOrd="0" presId="urn:microsoft.com/office/officeart/2005/8/layout/hList1"/>
    <dgm:cxn modelId="{61DE9D61-2336-46C1-9D62-907CFAAC7206}" srcId="{3ED59430-1AB7-47E4-A44D-B7382C14D145}" destId="{F649E1B2-6121-4AF9-A65D-04B1C46D9172}" srcOrd="3" destOrd="0" parTransId="{B86E5264-D876-4436-AECA-B93B73240AFF}" sibTransId="{331B7999-0C69-4EF0-8C4B-00B9EF6E9FBD}"/>
    <dgm:cxn modelId="{C109C568-4279-4C03-9346-D1BCEB01E3A3}" type="presOf" srcId="{7F547FBD-F32B-4AA6-BDD1-1264B0DDC932}" destId="{D6E01DC7-DC8C-4353-876D-F565D5251ABF}" srcOrd="0" destOrd="0" presId="urn:microsoft.com/office/officeart/2005/8/layout/hList1"/>
    <dgm:cxn modelId="{3B58D64A-95B3-4C12-A517-135E7CC4EDBD}" srcId="{B9FC9D59-AFC4-4165-92D5-F0479A7DCE86}" destId="{5B2F9127-E674-4C1B-BA7B-DD23D4FDCB74}" srcOrd="0" destOrd="0" parTransId="{DCC604DB-BCD5-4642-89BF-5FBA8358945F}" sibTransId="{AE4DDA65-6F81-49D9-BF2F-652864F8109D}"/>
    <dgm:cxn modelId="{F8162D55-5ECE-4B50-9F33-5D400F95B539}" type="presOf" srcId="{F649E1B2-6121-4AF9-A65D-04B1C46D9172}" destId="{5B9EFCB9-A074-4A8E-A534-655B2F530069}" srcOrd="0" destOrd="0" presId="urn:microsoft.com/office/officeart/2005/8/layout/hList1"/>
    <dgm:cxn modelId="{67AB8B55-0F45-4003-9AD9-98DEDB1AAF71}" srcId="{F649E1B2-6121-4AF9-A65D-04B1C46D9172}" destId="{7F547FBD-F32B-4AA6-BDD1-1264B0DDC932}" srcOrd="0" destOrd="0" parTransId="{B4A4AD73-27D7-44A1-8F5D-9748039E224D}" sibTransId="{26A93239-FE36-4A02-BED6-D7D73E320E8A}"/>
    <dgm:cxn modelId="{E2AC0876-7677-48E9-A692-C5BFBCD1FFFD}" type="presOf" srcId="{E3BB349B-54CD-4F46-87FE-9DE57523C5BF}" destId="{FFF14299-4960-4FC9-B86E-2519EB782BDC}" srcOrd="0" destOrd="0" presId="urn:microsoft.com/office/officeart/2005/8/layout/hList1"/>
    <dgm:cxn modelId="{3BE5115A-36D2-4AB4-ACD9-B9EFF8942BD4}" type="presOf" srcId="{B9FC9D59-AFC4-4165-92D5-F0479A7DCE86}" destId="{61587872-7B6B-4681-894F-AE37BC4068EB}" srcOrd="0" destOrd="0" presId="urn:microsoft.com/office/officeart/2005/8/layout/hList1"/>
    <dgm:cxn modelId="{EE543D7E-C699-4765-B443-19E66EC276CA}" type="presOf" srcId="{B612CCB1-F413-4F6E-A611-4D53BB2E8D59}" destId="{FDBC69AC-9954-465C-A684-D1F8F6EA7896}" srcOrd="0" destOrd="0" presId="urn:microsoft.com/office/officeart/2005/8/layout/hList1"/>
    <dgm:cxn modelId="{6FD8A5BC-2008-4966-A891-9F2AD0EFC1CD}" srcId="{3ED59430-1AB7-47E4-A44D-B7382C14D145}" destId="{D92DBA2B-6F83-42E5-80E6-9FB808C9DB86}" srcOrd="1" destOrd="0" parTransId="{93B27692-6449-485B-8F86-0650083AEC2E}" sibTransId="{B0A422DB-A76C-43F6-A66B-A475791A3771}"/>
    <dgm:cxn modelId="{57032DC8-CCB7-4DED-B009-1272FFB06E64}" type="presOf" srcId="{201659AD-CC9E-4589-BD82-ECC616EE3D66}" destId="{FA75BEBB-8F1D-4E9C-9E0B-E1E3B3072FCE}" srcOrd="0" destOrd="0" presId="urn:microsoft.com/office/officeart/2005/8/layout/hList1"/>
    <dgm:cxn modelId="{7D219CD3-0A77-4292-8052-637068F70A14}" type="presOf" srcId="{5B2F9127-E674-4C1B-BA7B-DD23D4FDCB74}" destId="{BCBFFA66-A7DF-479C-9F1B-5F6E8AE6DAED}" srcOrd="0" destOrd="0" presId="urn:microsoft.com/office/officeart/2005/8/layout/hList1"/>
    <dgm:cxn modelId="{BD0E94D5-85DE-4DAA-9D00-EE4666AB09BB}" srcId="{3ED59430-1AB7-47E4-A44D-B7382C14D145}" destId="{201659AD-CC9E-4589-BD82-ECC616EE3D66}" srcOrd="0" destOrd="0" parTransId="{05195299-46CD-40A1-B608-CBFFF2818B0B}" sibTransId="{24F7300E-24EA-414A-98AB-CDDAE1424CA8}"/>
    <dgm:cxn modelId="{C11417DC-452A-4652-8185-AE2A235B3CA5}" srcId="{D92DBA2B-6F83-42E5-80E6-9FB808C9DB86}" destId="{B612CCB1-F413-4F6E-A611-4D53BB2E8D59}" srcOrd="0" destOrd="0" parTransId="{345C1877-C935-4DDF-BDF3-0C0A833C503D}" sibTransId="{D97A9250-971E-48C2-A8E3-EA44AA9487E0}"/>
    <dgm:cxn modelId="{A92208EC-45D0-4F96-B8FC-FC6E9D124DD6}" srcId="{201659AD-CC9E-4589-BD82-ECC616EE3D66}" destId="{E3BB349B-54CD-4F46-87FE-9DE57523C5BF}" srcOrd="0" destOrd="0" parTransId="{F141FBE1-E888-4BBC-9950-6592FD9C537C}" sibTransId="{3B37FCBB-9742-4E88-A8D0-03E437B73A47}"/>
    <dgm:cxn modelId="{13161001-2131-4321-BF22-5DB90F573079}" type="presParOf" srcId="{14867AC0-C24B-42F9-99B6-69BBE54BB02C}" destId="{1035811E-EF3C-4457-B19E-0ED29B832E29}" srcOrd="0" destOrd="0" presId="urn:microsoft.com/office/officeart/2005/8/layout/hList1"/>
    <dgm:cxn modelId="{38A7C34B-5295-471C-AA11-2BD1CCB06B5F}" type="presParOf" srcId="{1035811E-EF3C-4457-B19E-0ED29B832E29}" destId="{FA75BEBB-8F1D-4E9C-9E0B-E1E3B3072FCE}" srcOrd="0" destOrd="0" presId="urn:microsoft.com/office/officeart/2005/8/layout/hList1"/>
    <dgm:cxn modelId="{771B96FD-A93A-4B28-B754-BB77063AE3DD}" type="presParOf" srcId="{1035811E-EF3C-4457-B19E-0ED29B832E29}" destId="{FFF14299-4960-4FC9-B86E-2519EB782BDC}" srcOrd="1" destOrd="0" presId="urn:microsoft.com/office/officeart/2005/8/layout/hList1"/>
    <dgm:cxn modelId="{C7340753-DE11-4688-B0C7-5541E875F45B}" type="presParOf" srcId="{14867AC0-C24B-42F9-99B6-69BBE54BB02C}" destId="{3D86C9D2-5AD1-4B62-A0B4-58B2BDC04CDE}" srcOrd="1" destOrd="0" presId="urn:microsoft.com/office/officeart/2005/8/layout/hList1"/>
    <dgm:cxn modelId="{6038501F-4A03-4237-8E49-F88426D5ABE5}" type="presParOf" srcId="{14867AC0-C24B-42F9-99B6-69BBE54BB02C}" destId="{E11919BC-194F-458A-9F48-F32AB2E99626}" srcOrd="2" destOrd="0" presId="urn:microsoft.com/office/officeart/2005/8/layout/hList1"/>
    <dgm:cxn modelId="{0C730CA5-0D4A-4560-AC9D-F1F402F55E3D}" type="presParOf" srcId="{E11919BC-194F-458A-9F48-F32AB2E99626}" destId="{65EC6A71-BDB3-44C4-A2B4-E274B6D0EA56}" srcOrd="0" destOrd="0" presId="urn:microsoft.com/office/officeart/2005/8/layout/hList1"/>
    <dgm:cxn modelId="{66CEF08D-4F6D-4DD8-B060-0D707AAD4494}" type="presParOf" srcId="{E11919BC-194F-458A-9F48-F32AB2E99626}" destId="{FDBC69AC-9954-465C-A684-D1F8F6EA7896}" srcOrd="1" destOrd="0" presId="urn:microsoft.com/office/officeart/2005/8/layout/hList1"/>
    <dgm:cxn modelId="{76F57779-BA4B-47F7-B1AB-8C6CA7F0943E}" type="presParOf" srcId="{14867AC0-C24B-42F9-99B6-69BBE54BB02C}" destId="{2881ED99-2E11-44CB-8C14-35948261FDA5}" srcOrd="3" destOrd="0" presId="urn:microsoft.com/office/officeart/2005/8/layout/hList1"/>
    <dgm:cxn modelId="{B2AD3E33-359C-46ED-AFC6-D3C364ED5AD2}" type="presParOf" srcId="{14867AC0-C24B-42F9-99B6-69BBE54BB02C}" destId="{7DFF5C1D-7BCC-4C6F-8EF9-54B9E14BC9C7}" srcOrd="4" destOrd="0" presId="urn:microsoft.com/office/officeart/2005/8/layout/hList1"/>
    <dgm:cxn modelId="{59B05770-B725-4B74-B56D-D7A286FE158A}" type="presParOf" srcId="{7DFF5C1D-7BCC-4C6F-8EF9-54B9E14BC9C7}" destId="{61587872-7B6B-4681-894F-AE37BC4068EB}" srcOrd="0" destOrd="0" presId="urn:microsoft.com/office/officeart/2005/8/layout/hList1"/>
    <dgm:cxn modelId="{1C3CBB41-448F-4C8C-A689-69A0681C2ACE}" type="presParOf" srcId="{7DFF5C1D-7BCC-4C6F-8EF9-54B9E14BC9C7}" destId="{BCBFFA66-A7DF-479C-9F1B-5F6E8AE6DAED}" srcOrd="1" destOrd="0" presId="urn:microsoft.com/office/officeart/2005/8/layout/hList1"/>
    <dgm:cxn modelId="{4E9BAD86-7F92-4E2E-8EC3-D82DF2481522}" type="presParOf" srcId="{14867AC0-C24B-42F9-99B6-69BBE54BB02C}" destId="{1DC032A8-B737-4286-B911-58D40AD3C9D2}" srcOrd="5" destOrd="0" presId="urn:microsoft.com/office/officeart/2005/8/layout/hList1"/>
    <dgm:cxn modelId="{9DBD56D8-7D39-430C-AC30-7DCF2A6626AA}" type="presParOf" srcId="{14867AC0-C24B-42F9-99B6-69BBE54BB02C}" destId="{A50D4CB8-848E-4F52-9734-9A43FE1B8738}" srcOrd="6" destOrd="0" presId="urn:microsoft.com/office/officeart/2005/8/layout/hList1"/>
    <dgm:cxn modelId="{CA6C4F0C-049A-47B7-850B-1D50D7A4188C}" type="presParOf" srcId="{A50D4CB8-848E-4F52-9734-9A43FE1B8738}" destId="{5B9EFCB9-A074-4A8E-A534-655B2F530069}" srcOrd="0" destOrd="0" presId="urn:microsoft.com/office/officeart/2005/8/layout/hList1"/>
    <dgm:cxn modelId="{F6E6F5F7-8C7F-4AE4-9EDB-59695FAABB91}" type="presParOf" srcId="{A50D4CB8-848E-4F52-9734-9A43FE1B8738}" destId="{D6E01DC7-DC8C-4353-876D-F565D5251A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9CD369-D2C4-4A0D-B1DE-EBEFB7E276DB}"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8DD98A52-C408-40F9-9481-877967FB86CB}">
      <dgm:prSet phldrT="[Text]" phldr="0"/>
      <dgm:spPr/>
      <dgm:t>
        <a:bodyPr/>
        <a:lstStyle/>
        <a:p>
          <a:r>
            <a:rPr lang="en-US" b="1">
              <a:latin typeface="Verdana"/>
              <a:ea typeface="Verdana"/>
            </a:rPr>
            <a:t>Low-income definition</a:t>
          </a:r>
          <a:endParaRPr lang="en-US"/>
        </a:p>
      </dgm:t>
    </dgm:pt>
    <dgm:pt modelId="{F0BE6644-60CD-4B6A-98D3-35B2B5D2BC0C}" type="parTrans" cxnId="{048BA19C-F925-4D58-8173-849F25A41CAC}">
      <dgm:prSet/>
      <dgm:spPr/>
      <dgm:t>
        <a:bodyPr/>
        <a:lstStyle/>
        <a:p>
          <a:endParaRPr lang="en-US"/>
        </a:p>
      </dgm:t>
    </dgm:pt>
    <dgm:pt modelId="{06E29D0E-70D3-4E74-88E4-2E4673D10545}" type="sibTrans" cxnId="{048BA19C-F925-4D58-8173-849F25A41CAC}">
      <dgm:prSet/>
      <dgm:spPr/>
      <dgm:t>
        <a:bodyPr/>
        <a:lstStyle/>
        <a:p>
          <a:endParaRPr lang="en-US"/>
        </a:p>
      </dgm:t>
    </dgm:pt>
    <dgm:pt modelId="{A5260C8D-8C0C-4346-B148-B1AC6EABC324}">
      <dgm:prSet phldr="0"/>
      <dgm:spPr/>
      <dgm:t>
        <a:bodyPr/>
        <a:lstStyle/>
        <a:p>
          <a:pPr rtl="0"/>
          <a:r>
            <a:rPr lang="en-US" b="1">
              <a:latin typeface="Verdana"/>
              <a:ea typeface="Verdana"/>
            </a:rPr>
            <a:t>A few of the major changes:</a:t>
          </a:r>
          <a:endParaRPr lang="en-US">
            <a:latin typeface="Verdana"/>
            <a:ea typeface="Verdana"/>
          </a:endParaRPr>
        </a:p>
      </dgm:t>
    </dgm:pt>
    <dgm:pt modelId="{FFCE03F8-45BF-452B-AE27-1FEEC74BEE10}" type="parTrans" cxnId="{D8D746D8-BD31-417F-8729-D670B1EC20AE}">
      <dgm:prSet/>
      <dgm:spPr/>
    </dgm:pt>
    <dgm:pt modelId="{F746B9C3-B7CD-4F5F-BC64-6D868DE713B8}" type="sibTrans" cxnId="{D8D746D8-BD31-417F-8729-D670B1EC20AE}">
      <dgm:prSet/>
      <dgm:spPr/>
    </dgm:pt>
    <dgm:pt modelId="{38E340C6-2438-468E-8D76-4557B4099ADA}">
      <dgm:prSet phldr="0"/>
      <dgm:spPr/>
      <dgm:t>
        <a:bodyPr/>
        <a:lstStyle/>
        <a:p>
          <a:r>
            <a:rPr lang="en-US" b="1">
              <a:latin typeface="Verdana"/>
              <a:ea typeface="Verdana"/>
            </a:rPr>
            <a:t>Adult and Dislocated Worker Programs</a:t>
          </a:r>
          <a:endParaRPr lang="en-US">
            <a:latin typeface="Verdana"/>
            <a:ea typeface="Verdana"/>
          </a:endParaRPr>
        </a:p>
      </dgm:t>
    </dgm:pt>
    <dgm:pt modelId="{E6E5684C-0AF4-460E-99DE-0935DF8FFB9B}" type="parTrans" cxnId="{A4AC9A49-C8FB-404F-A3E9-306E73687B9E}">
      <dgm:prSet/>
      <dgm:spPr/>
    </dgm:pt>
    <dgm:pt modelId="{C6DA2BC2-B5B2-43EE-B0CF-1AD53C5B3B1C}" type="sibTrans" cxnId="{A4AC9A49-C8FB-404F-A3E9-306E73687B9E}">
      <dgm:prSet/>
      <dgm:spPr/>
    </dgm:pt>
    <dgm:pt modelId="{B95D66FC-04DC-4DD7-B185-7978618FCC7B}">
      <dgm:prSet phldr="0"/>
      <dgm:spPr/>
      <dgm:t>
        <a:bodyPr/>
        <a:lstStyle/>
        <a:p>
          <a:r>
            <a:rPr lang="en-US" b="1">
              <a:latin typeface="Verdana"/>
              <a:ea typeface="Verdana"/>
            </a:rPr>
            <a:t>Credential rate</a:t>
          </a:r>
          <a:endParaRPr lang="en-US">
            <a:latin typeface="Verdana"/>
            <a:ea typeface="Verdana"/>
          </a:endParaRPr>
        </a:p>
      </dgm:t>
    </dgm:pt>
    <dgm:pt modelId="{2ADCB4DC-397F-4E05-9568-F3EEF652ACEF}" type="parTrans" cxnId="{DD2DE93F-A689-4BD7-B321-11FA0CAA6744}">
      <dgm:prSet/>
      <dgm:spPr/>
    </dgm:pt>
    <dgm:pt modelId="{662C1C74-3FFB-405A-B83C-16248DF0A3D8}" type="sibTrans" cxnId="{DD2DE93F-A689-4BD7-B321-11FA0CAA6744}">
      <dgm:prSet/>
      <dgm:spPr/>
    </dgm:pt>
    <dgm:pt modelId="{C3CAD921-2925-4DB9-97AE-94DA9C42EE2E}">
      <dgm:prSet phldr="0"/>
      <dgm:spPr/>
      <dgm:t>
        <a:bodyPr/>
        <a:lstStyle/>
        <a:p>
          <a:r>
            <a:rPr lang="en-US" b="1">
              <a:latin typeface="Verdana"/>
              <a:ea typeface="Verdana"/>
            </a:rPr>
            <a:t>Skills gain</a:t>
          </a:r>
          <a:endParaRPr lang="en-US">
            <a:latin typeface="Verdana"/>
            <a:ea typeface="Verdana"/>
          </a:endParaRPr>
        </a:p>
      </dgm:t>
    </dgm:pt>
    <dgm:pt modelId="{DE8CF86A-8937-40E4-99BE-6E79C1D52E0F}" type="parTrans" cxnId="{4A823EE8-C220-48D7-B46D-B65FD681BC01}">
      <dgm:prSet/>
      <dgm:spPr/>
    </dgm:pt>
    <dgm:pt modelId="{A4FFA788-9B03-463D-AB90-74F3207E870D}" type="sibTrans" cxnId="{4A823EE8-C220-48D7-B46D-B65FD681BC01}">
      <dgm:prSet/>
      <dgm:spPr/>
    </dgm:pt>
    <dgm:pt modelId="{08B8BA0F-F97D-49D6-840C-C0BE2941ABDF}">
      <dgm:prSet phldr="0"/>
      <dgm:spPr/>
      <dgm:t>
        <a:bodyPr/>
        <a:lstStyle/>
        <a:p>
          <a:r>
            <a:rPr lang="en-US" b="1">
              <a:latin typeface="Verdana"/>
              <a:ea typeface="Verdana"/>
            </a:rPr>
            <a:t>No sequence of services</a:t>
          </a:r>
          <a:endParaRPr lang="en-US">
            <a:latin typeface="Verdana"/>
            <a:ea typeface="Verdana"/>
          </a:endParaRPr>
        </a:p>
      </dgm:t>
    </dgm:pt>
    <dgm:pt modelId="{5D31F6A9-C882-4778-9DA6-A9075AFC8E54}" type="parTrans" cxnId="{AC89AF1B-9457-437C-A8FD-1BEC72FBE891}">
      <dgm:prSet/>
      <dgm:spPr/>
    </dgm:pt>
    <dgm:pt modelId="{5EEA5A44-6065-4FD9-BD92-3CC2669A9788}" type="sibTrans" cxnId="{AC89AF1B-9457-437C-A8FD-1BEC72FBE891}">
      <dgm:prSet/>
      <dgm:spPr/>
    </dgm:pt>
    <dgm:pt modelId="{C2E9000D-B531-41D6-B80F-1CB16416D9CF}">
      <dgm:prSet phldr="0"/>
      <dgm:spPr/>
      <dgm:t>
        <a:bodyPr/>
        <a:lstStyle/>
        <a:p>
          <a:r>
            <a:rPr lang="en-US" b="1">
              <a:latin typeface="Verdana"/>
              <a:ea typeface="Verdana"/>
            </a:rPr>
            <a:t>Youth Programs</a:t>
          </a:r>
          <a:endParaRPr lang="en-US">
            <a:latin typeface="Verdana"/>
            <a:ea typeface="Verdana"/>
          </a:endParaRPr>
        </a:p>
      </dgm:t>
    </dgm:pt>
    <dgm:pt modelId="{9B1DF6D5-FC4F-4AB3-AB28-12A7B6909FB3}" type="parTrans" cxnId="{CFAD843B-2793-458F-B17C-72770E1A3FF5}">
      <dgm:prSet/>
      <dgm:spPr/>
    </dgm:pt>
    <dgm:pt modelId="{F3FFEC0A-A2AF-486C-93BB-7BE61DDC7D05}" type="sibTrans" cxnId="{CFAD843B-2793-458F-B17C-72770E1A3FF5}">
      <dgm:prSet/>
      <dgm:spPr/>
    </dgm:pt>
    <dgm:pt modelId="{F150D78B-C18F-4073-A681-B593046EDD55}">
      <dgm:prSet phldr="0"/>
      <dgm:spPr/>
      <dgm:t>
        <a:bodyPr/>
        <a:lstStyle/>
        <a:p>
          <a:r>
            <a:rPr lang="en-US" b="1">
              <a:latin typeface="Verdana"/>
              <a:ea typeface="Verdana"/>
            </a:rPr>
            <a:t>Placement employment, education or Training</a:t>
          </a:r>
          <a:endParaRPr lang="en-US">
            <a:latin typeface="Verdana"/>
            <a:ea typeface="Verdana"/>
          </a:endParaRPr>
        </a:p>
      </dgm:t>
    </dgm:pt>
    <dgm:pt modelId="{1EA9A042-50CE-454C-B3C1-2124BDF2D153}" type="parTrans" cxnId="{98DC5994-163F-48B3-A93C-1EE2AEBC5864}">
      <dgm:prSet/>
      <dgm:spPr/>
    </dgm:pt>
    <dgm:pt modelId="{0D38AE74-2EE0-4109-94BF-27D72F20347B}" type="sibTrans" cxnId="{98DC5994-163F-48B3-A93C-1EE2AEBC5864}">
      <dgm:prSet/>
      <dgm:spPr/>
    </dgm:pt>
    <dgm:pt modelId="{672B4249-BF80-4F60-A135-428F222F780B}">
      <dgm:prSet phldr="0"/>
      <dgm:spPr/>
      <dgm:t>
        <a:bodyPr/>
        <a:lstStyle/>
        <a:p>
          <a:r>
            <a:rPr lang="en-US" b="1">
              <a:latin typeface="Verdana"/>
              <a:ea typeface="Verdana"/>
            </a:rPr>
            <a:t>Median earnings</a:t>
          </a:r>
          <a:endParaRPr lang="en-US">
            <a:latin typeface="Verdana"/>
            <a:ea typeface="Verdana"/>
          </a:endParaRPr>
        </a:p>
      </dgm:t>
    </dgm:pt>
    <dgm:pt modelId="{6629117C-E625-4307-9670-3D7C546AEDE1}" type="parTrans" cxnId="{C4302979-8FFA-49BD-B619-55895316A5CE}">
      <dgm:prSet/>
      <dgm:spPr/>
    </dgm:pt>
    <dgm:pt modelId="{3C2D5B05-FD0E-4317-97BD-CEE4807C2BC7}" type="sibTrans" cxnId="{C4302979-8FFA-49BD-B619-55895316A5CE}">
      <dgm:prSet/>
      <dgm:spPr/>
    </dgm:pt>
    <dgm:pt modelId="{8E719CC0-80E4-43F7-B34A-AC58E7A7AC03}">
      <dgm:prSet phldr="0"/>
      <dgm:spPr/>
      <dgm:t>
        <a:bodyPr/>
        <a:lstStyle/>
        <a:p>
          <a:r>
            <a:rPr lang="en-US" b="1">
              <a:latin typeface="Verdana"/>
              <a:ea typeface="Verdana"/>
            </a:rPr>
            <a:t>Skills gain</a:t>
          </a:r>
          <a:endParaRPr lang="en-US">
            <a:latin typeface="Verdana"/>
            <a:ea typeface="Verdana"/>
          </a:endParaRPr>
        </a:p>
      </dgm:t>
    </dgm:pt>
    <dgm:pt modelId="{1215068E-F56B-496B-9761-0835E2A89681}" type="parTrans" cxnId="{2AB15C53-A2D0-4616-89DE-3926B993F273}">
      <dgm:prSet/>
      <dgm:spPr/>
    </dgm:pt>
    <dgm:pt modelId="{6851353B-3755-4CFC-935F-D123EEBFEBAC}" type="sibTrans" cxnId="{2AB15C53-A2D0-4616-89DE-3926B993F273}">
      <dgm:prSet/>
      <dgm:spPr/>
    </dgm:pt>
    <dgm:pt modelId="{EBFFA582-F532-43CE-93BF-6856D486AF9B}" type="pres">
      <dgm:prSet presAssocID="{4B9CD369-D2C4-4A0D-B1DE-EBEFB7E276DB}" presName="Name0" presStyleCnt="0">
        <dgm:presLayoutVars>
          <dgm:dir/>
          <dgm:resizeHandles val="exact"/>
        </dgm:presLayoutVars>
      </dgm:prSet>
      <dgm:spPr/>
    </dgm:pt>
    <dgm:pt modelId="{7AFC3D3F-FB4F-4C16-9258-F65912C550C2}" type="pres">
      <dgm:prSet presAssocID="{A5260C8D-8C0C-4346-B148-B1AC6EABC324}" presName="node" presStyleLbl="node1" presStyleIdx="0" presStyleCnt="3">
        <dgm:presLayoutVars>
          <dgm:bulletEnabled val="1"/>
        </dgm:presLayoutVars>
      </dgm:prSet>
      <dgm:spPr/>
    </dgm:pt>
    <dgm:pt modelId="{A87B79D6-BC7C-4EE1-B83A-2D2A07824A35}" type="pres">
      <dgm:prSet presAssocID="{F746B9C3-B7CD-4F5F-BC64-6D868DE713B8}" presName="sibTrans" presStyleCnt="0"/>
      <dgm:spPr/>
    </dgm:pt>
    <dgm:pt modelId="{6727D5DC-1998-4C16-98BD-C8C66C432FAD}" type="pres">
      <dgm:prSet presAssocID="{38E340C6-2438-468E-8D76-4557B4099ADA}" presName="node" presStyleLbl="node1" presStyleIdx="1" presStyleCnt="3">
        <dgm:presLayoutVars>
          <dgm:bulletEnabled val="1"/>
        </dgm:presLayoutVars>
      </dgm:prSet>
      <dgm:spPr/>
    </dgm:pt>
    <dgm:pt modelId="{12E7768B-4CDF-4487-B9E4-A3DFB6AE0B8B}" type="pres">
      <dgm:prSet presAssocID="{C6DA2BC2-B5B2-43EE-B0CF-1AD53C5B3B1C}" presName="sibTrans" presStyleCnt="0"/>
      <dgm:spPr/>
    </dgm:pt>
    <dgm:pt modelId="{D3E4F30B-988F-4E44-93D3-71D0F8E4B278}" type="pres">
      <dgm:prSet presAssocID="{C2E9000D-B531-41D6-B80F-1CB16416D9CF}" presName="node" presStyleLbl="node1" presStyleIdx="2" presStyleCnt="3">
        <dgm:presLayoutVars>
          <dgm:bulletEnabled val="1"/>
        </dgm:presLayoutVars>
      </dgm:prSet>
      <dgm:spPr/>
    </dgm:pt>
  </dgm:ptLst>
  <dgm:cxnLst>
    <dgm:cxn modelId="{F9010302-D4C4-4F81-9A38-C10526201A9A}" type="presOf" srcId="{8DD98A52-C408-40F9-9481-877967FB86CB}" destId="{D3E4F30B-988F-4E44-93D3-71D0F8E4B278}" srcOrd="0" destOrd="4" presId="urn:microsoft.com/office/officeart/2005/8/layout/hList6"/>
    <dgm:cxn modelId="{88E57C08-85A1-4F76-B6DB-F304E679C293}" type="presOf" srcId="{672B4249-BF80-4F60-A135-428F222F780B}" destId="{D3E4F30B-988F-4E44-93D3-71D0F8E4B278}" srcOrd="0" destOrd="2" presId="urn:microsoft.com/office/officeart/2005/8/layout/hList6"/>
    <dgm:cxn modelId="{9EB8770A-A56F-4DDF-A341-3CEDFFB7D5DE}" type="presOf" srcId="{08B8BA0F-F97D-49D6-840C-C0BE2941ABDF}" destId="{6727D5DC-1998-4C16-98BD-C8C66C432FAD}" srcOrd="0" destOrd="3" presId="urn:microsoft.com/office/officeart/2005/8/layout/hList6"/>
    <dgm:cxn modelId="{AC89AF1B-9457-437C-A8FD-1BEC72FBE891}" srcId="{38E340C6-2438-468E-8D76-4557B4099ADA}" destId="{08B8BA0F-F97D-49D6-840C-C0BE2941ABDF}" srcOrd="2" destOrd="0" parTransId="{5D31F6A9-C882-4778-9DA6-A9075AFC8E54}" sibTransId="{5EEA5A44-6065-4FD9-BD92-3CC2669A9788}"/>
    <dgm:cxn modelId="{BE7DC120-078E-43E2-B153-396E03A2B8E7}" type="presOf" srcId="{4B9CD369-D2C4-4A0D-B1DE-EBEFB7E276DB}" destId="{EBFFA582-F532-43CE-93BF-6856D486AF9B}" srcOrd="0" destOrd="0" presId="urn:microsoft.com/office/officeart/2005/8/layout/hList6"/>
    <dgm:cxn modelId="{C0071637-1256-4F60-BBE0-3FDBF445540D}" type="presOf" srcId="{C2E9000D-B531-41D6-B80F-1CB16416D9CF}" destId="{D3E4F30B-988F-4E44-93D3-71D0F8E4B278}" srcOrd="0" destOrd="0" presId="urn:microsoft.com/office/officeart/2005/8/layout/hList6"/>
    <dgm:cxn modelId="{CFAD843B-2793-458F-B17C-72770E1A3FF5}" srcId="{4B9CD369-D2C4-4A0D-B1DE-EBEFB7E276DB}" destId="{C2E9000D-B531-41D6-B80F-1CB16416D9CF}" srcOrd="2" destOrd="0" parTransId="{9B1DF6D5-FC4F-4AB3-AB28-12A7B6909FB3}" sibTransId="{F3FFEC0A-A2AF-486C-93BB-7BE61DDC7D05}"/>
    <dgm:cxn modelId="{DD2DE93F-A689-4BD7-B321-11FA0CAA6744}" srcId="{38E340C6-2438-468E-8D76-4557B4099ADA}" destId="{B95D66FC-04DC-4DD7-B185-7978618FCC7B}" srcOrd="0" destOrd="0" parTransId="{2ADCB4DC-397F-4E05-9568-F3EEF652ACEF}" sibTransId="{662C1C74-3FFB-405A-B83C-16248DF0A3D8}"/>
    <dgm:cxn modelId="{A4AC9A49-C8FB-404F-A3E9-306E73687B9E}" srcId="{4B9CD369-D2C4-4A0D-B1DE-EBEFB7E276DB}" destId="{38E340C6-2438-468E-8D76-4557B4099ADA}" srcOrd="1" destOrd="0" parTransId="{E6E5684C-0AF4-460E-99DE-0935DF8FFB9B}" sibTransId="{C6DA2BC2-B5B2-43EE-B0CF-1AD53C5B3B1C}"/>
    <dgm:cxn modelId="{D256684C-FCA4-442A-85BA-49FA10C109C6}" type="presOf" srcId="{C3CAD921-2925-4DB9-97AE-94DA9C42EE2E}" destId="{6727D5DC-1998-4C16-98BD-C8C66C432FAD}" srcOrd="0" destOrd="2" presId="urn:microsoft.com/office/officeart/2005/8/layout/hList6"/>
    <dgm:cxn modelId="{0979E270-40EA-412E-A2AC-009FF893D020}" type="presOf" srcId="{8E719CC0-80E4-43F7-B34A-AC58E7A7AC03}" destId="{D3E4F30B-988F-4E44-93D3-71D0F8E4B278}" srcOrd="0" destOrd="3" presId="urn:microsoft.com/office/officeart/2005/8/layout/hList6"/>
    <dgm:cxn modelId="{2AB15C53-A2D0-4616-89DE-3926B993F273}" srcId="{C2E9000D-B531-41D6-B80F-1CB16416D9CF}" destId="{8E719CC0-80E4-43F7-B34A-AC58E7A7AC03}" srcOrd="2" destOrd="0" parTransId="{1215068E-F56B-496B-9761-0835E2A89681}" sibTransId="{6851353B-3755-4CFC-935F-D123EEBFEBAC}"/>
    <dgm:cxn modelId="{C4302979-8FFA-49BD-B619-55895316A5CE}" srcId="{C2E9000D-B531-41D6-B80F-1CB16416D9CF}" destId="{672B4249-BF80-4F60-A135-428F222F780B}" srcOrd="1" destOrd="0" parTransId="{6629117C-E625-4307-9670-3D7C546AEDE1}" sibTransId="{3C2D5B05-FD0E-4317-97BD-CEE4807C2BC7}"/>
    <dgm:cxn modelId="{98DC5994-163F-48B3-A93C-1EE2AEBC5864}" srcId="{C2E9000D-B531-41D6-B80F-1CB16416D9CF}" destId="{F150D78B-C18F-4073-A681-B593046EDD55}" srcOrd="0" destOrd="0" parTransId="{1EA9A042-50CE-454C-B3C1-2124BDF2D153}" sibTransId="{0D38AE74-2EE0-4109-94BF-27D72F20347B}"/>
    <dgm:cxn modelId="{048BA19C-F925-4D58-8173-849F25A41CAC}" srcId="{C2E9000D-B531-41D6-B80F-1CB16416D9CF}" destId="{8DD98A52-C408-40F9-9481-877967FB86CB}" srcOrd="3" destOrd="0" parTransId="{F0BE6644-60CD-4B6A-98D3-35B2B5D2BC0C}" sibTransId="{06E29D0E-70D3-4E74-88E4-2E4673D10545}"/>
    <dgm:cxn modelId="{684AE5A7-D36C-42BF-803D-FF7638A8F3EB}" type="presOf" srcId="{F150D78B-C18F-4073-A681-B593046EDD55}" destId="{D3E4F30B-988F-4E44-93D3-71D0F8E4B278}" srcOrd="0" destOrd="1" presId="urn:microsoft.com/office/officeart/2005/8/layout/hList6"/>
    <dgm:cxn modelId="{388862B3-A134-4E83-8F80-E381A7A01575}" type="presOf" srcId="{B95D66FC-04DC-4DD7-B185-7978618FCC7B}" destId="{6727D5DC-1998-4C16-98BD-C8C66C432FAD}" srcOrd="0" destOrd="1" presId="urn:microsoft.com/office/officeart/2005/8/layout/hList6"/>
    <dgm:cxn modelId="{D8D746D8-BD31-417F-8729-D670B1EC20AE}" srcId="{4B9CD369-D2C4-4A0D-B1DE-EBEFB7E276DB}" destId="{A5260C8D-8C0C-4346-B148-B1AC6EABC324}" srcOrd="0" destOrd="0" parTransId="{FFCE03F8-45BF-452B-AE27-1FEEC74BEE10}" sibTransId="{F746B9C3-B7CD-4F5F-BC64-6D868DE713B8}"/>
    <dgm:cxn modelId="{E6BB83DE-283B-442B-B5FF-E0C6840A6EA7}" type="presOf" srcId="{38E340C6-2438-468E-8D76-4557B4099ADA}" destId="{6727D5DC-1998-4C16-98BD-C8C66C432FAD}" srcOrd="0" destOrd="0" presId="urn:microsoft.com/office/officeart/2005/8/layout/hList6"/>
    <dgm:cxn modelId="{4A823EE8-C220-48D7-B46D-B65FD681BC01}" srcId="{38E340C6-2438-468E-8D76-4557B4099ADA}" destId="{C3CAD921-2925-4DB9-97AE-94DA9C42EE2E}" srcOrd="1" destOrd="0" parTransId="{DE8CF86A-8937-40E4-99BE-6E79C1D52E0F}" sibTransId="{A4FFA788-9B03-463D-AB90-74F3207E870D}"/>
    <dgm:cxn modelId="{823942F3-6A9F-4007-A1B3-E302004CCC16}" type="presOf" srcId="{A5260C8D-8C0C-4346-B148-B1AC6EABC324}" destId="{7AFC3D3F-FB4F-4C16-9258-F65912C550C2}" srcOrd="0" destOrd="0" presId="urn:microsoft.com/office/officeart/2005/8/layout/hList6"/>
    <dgm:cxn modelId="{A2D81A8A-D990-4DBB-BCDB-0A944A88054D}" type="presParOf" srcId="{EBFFA582-F532-43CE-93BF-6856D486AF9B}" destId="{7AFC3D3F-FB4F-4C16-9258-F65912C550C2}" srcOrd="0" destOrd="0" presId="urn:microsoft.com/office/officeart/2005/8/layout/hList6"/>
    <dgm:cxn modelId="{6D2BB46C-F894-453C-97BF-1F231105C3D9}" type="presParOf" srcId="{EBFFA582-F532-43CE-93BF-6856D486AF9B}" destId="{A87B79D6-BC7C-4EE1-B83A-2D2A07824A35}" srcOrd="1" destOrd="0" presId="urn:microsoft.com/office/officeart/2005/8/layout/hList6"/>
    <dgm:cxn modelId="{CAD89398-875E-492F-B085-4A871F477BEA}" type="presParOf" srcId="{EBFFA582-F532-43CE-93BF-6856D486AF9B}" destId="{6727D5DC-1998-4C16-98BD-C8C66C432FAD}" srcOrd="2" destOrd="0" presId="urn:microsoft.com/office/officeart/2005/8/layout/hList6"/>
    <dgm:cxn modelId="{C876B49C-BED3-47C7-917C-08A05EAB4016}" type="presParOf" srcId="{EBFFA582-F532-43CE-93BF-6856D486AF9B}" destId="{12E7768B-4CDF-4487-B9E4-A3DFB6AE0B8B}" srcOrd="3" destOrd="0" presId="urn:microsoft.com/office/officeart/2005/8/layout/hList6"/>
    <dgm:cxn modelId="{BBB0130A-1EC3-4BFF-8192-42FDFF693F57}" type="presParOf" srcId="{EBFFA582-F532-43CE-93BF-6856D486AF9B}" destId="{D3E4F30B-988F-4E44-93D3-71D0F8E4B27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3E7B8C-0FE7-4E97-9DCB-759E4BAAB640}"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F568FCFA-B61F-4725-A476-DA39B9C3585F}">
      <dgm:prSet phldrT="[Text]" phldr="0"/>
      <dgm:spPr/>
      <dgm:t>
        <a:bodyPr/>
        <a:lstStyle/>
        <a:p>
          <a:r>
            <a:rPr lang="en-US" b="1">
              <a:latin typeface="Verdana"/>
              <a:ea typeface="Verdana"/>
            </a:rPr>
            <a:t>National Farmworkers program</a:t>
          </a:r>
          <a:endParaRPr lang="en-US">
            <a:latin typeface="Verdana"/>
            <a:ea typeface="Verdana"/>
          </a:endParaRPr>
        </a:p>
      </dgm:t>
    </dgm:pt>
    <dgm:pt modelId="{E4C24663-EBC4-4F5C-AF1B-9E17E1B7255F}" type="parTrans" cxnId="{F06F306D-C18D-4AD6-B31F-96661782207C}">
      <dgm:prSet/>
      <dgm:spPr/>
      <dgm:t>
        <a:bodyPr/>
        <a:lstStyle/>
        <a:p>
          <a:endParaRPr lang="en-US"/>
        </a:p>
      </dgm:t>
    </dgm:pt>
    <dgm:pt modelId="{0B941DF2-18D2-46A1-AD3E-9ECC904E182E}" type="sibTrans" cxnId="{F06F306D-C18D-4AD6-B31F-96661782207C}">
      <dgm:prSet/>
      <dgm:spPr/>
      <dgm:t>
        <a:bodyPr/>
        <a:lstStyle/>
        <a:p>
          <a:endParaRPr lang="en-US"/>
        </a:p>
      </dgm:t>
    </dgm:pt>
    <dgm:pt modelId="{9FB4206D-EAC5-46C2-9E97-423DA3CAEA6A}">
      <dgm:prSet phldrT="[Text]" phldr="0"/>
      <dgm:spPr/>
      <dgm:t>
        <a:bodyPr/>
        <a:lstStyle/>
        <a:p>
          <a:r>
            <a:rPr lang="en-US" b="1">
              <a:latin typeface="Verdana"/>
              <a:ea typeface="Verdana"/>
            </a:rPr>
            <a:t>Older Work Program (SCSEP)</a:t>
          </a:r>
          <a:endParaRPr lang="en-US"/>
        </a:p>
      </dgm:t>
    </dgm:pt>
    <dgm:pt modelId="{871E58BB-9429-4343-A9C2-D1D1CF139D18}" type="parTrans" cxnId="{647ED53C-7FD7-4733-9DD5-C0A0F712C6BC}">
      <dgm:prSet/>
      <dgm:spPr/>
      <dgm:t>
        <a:bodyPr/>
        <a:lstStyle/>
        <a:p>
          <a:endParaRPr lang="en-US"/>
        </a:p>
      </dgm:t>
    </dgm:pt>
    <dgm:pt modelId="{6636B4C4-B111-4B08-BCE5-455AEF8C8192}" type="sibTrans" cxnId="{647ED53C-7FD7-4733-9DD5-C0A0F712C6BC}">
      <dgm:prSet/>
      <dgm:spPr/>
      <dgm:t>
        <a:bodyPr/>
        <a:lstStyle/>
        <a:p>
          <a:endParaRPr lang="en-US"/>
        </a:p>
      </dgm:t>
    </dgm:pt>
    <dgm:pt modelId="{CB31DA6A-444C-4036-9254-698268055CD2}">
      <dgm:prSet phldr="0"/>
      <dgm:spPr/>
      <dgm:t>
        <a:bodyPr/>
        <a:lstStyle/>
        <a:p>
          <a:pPr rtl="0"/>
          <a:r>
            <a:rPr lang="en-US" b="1">
              <a:latin typeface="Verdana"/>
              <a:ea typeface="Verdana"/>
            </a:rPr>
            <a:t>American Job Center System</a:t>
          </a:r>
          <a:endParaRPr lang="en-US">
            <a:latin typeface="Verdana"/>
            <a:ea typeface="Verdana"/>
          </a:endParaRPr>
        </a:p>
      </dgm:t>
    </dgm:pt>
    <dgm:pt modelId="{6241CAE6-F3EB-435B-BBF5-3414C5B1989F}" type="parTrans" cxnId="{D6DBBADA-1E8A-4E23-9A89-42CA6E3C5810}">
      <dgm:prSet/>
      <dgm:spPr/>
    </dgm:pt>
    <dgm:pt modelId="{AC486C6F-9799-4D9A-A86E-014112DAE974}" type="sibTrans" cxnId="{D6DBBADA-1E8A-4E23-9A89-42CA6E3C5810}">
      <dgm:prSet/>
      <dgm:spPr/>
    </dgm:pt>
    <dgm:pt modelId="{3A153B91-14A5-403D-B945-AB3D23D7859D}">
      <dgm:prSet phldr="0"/>
      <dgm:spPr/>
      <dgm:t>
        <a:bodyPr/>
        <a:lstStyle/>
        <a:p>
          <a:r>
            <a:rPr lang="en-US" b="1">
              <a:latin typeface="Verdana"/>
              <a:ea typeface="Verdana"/>
            </a:rPr>
            <a:t>American Job Center</a:t>
          </a:r>
          <a:endParaRPr lang="en-US">
            <a:latin typeface="Verdana"/>
            <a:ea typeface="Verdana"/>
          </a:endParaRPr>
        </a:p>
      </dgm:t>
    </dgm:pt>
    <dgm:pt modelId="{1B37DC82-2FB3-4EB7-879A-D5E6418E5673}" type="parTrans" cxnId="{82E53690-A390-4805-8616-477AEB8C1BC2}">
      <dgm:prSet/>
      <dgm:spPr/>
    </dgm:pt>
    <dgm:pt modelId="{7993A65E-72E2-41FB-B346-C1F1565FD232}" type="sibTrans" cxnId="{82E53690-A390-4805-8616-477AEB8C1BC2}">
      <dgm:prSet/>
      <dgm:spPr/>
    </dgm:pt>
    <dgm:pt modelId="{49B5B3C1-2F2C-4D94-9732-215958B50D2C}">
      <dgm:prSet phldr="0"/>
      <dgm:spPr/>
      <dgm:t>
        <a:bodyPr/>
        <a:lstStyle/>
        <a:p>
          <a:r>
            <a:rPr lang="en-US" b="1">
              <a:latin typeface="Verdana"/>
              <a:ea typeface="Verdana"/>
            </a:rPr>
            <a:t>Jobs for Veterans Act</a:t>
          </a:r>
          <a:endParaRPr lang="en-US">
            <a:latin typeface="Verdana"/>
            <a:ea typeface="Verdana"/>
          </a:endParaRPr>
        </a:p>
      </dgm:t>
    </dgm:pt>
    <dgm:pt modelId="{4C13C78A-2C33-455A-A2CC-A2A2B25B17B6}" type="parTrans" cxnId="{97684C0C-F207-4D8F-84C9-9B9EDE0A710A}">
      <dgm:prSet/>
      <dgm:spPr/>
    </dgm:pt>
    <dgm:pt modelId="{9BBC9551-7FBE-4993-87FA-57348BB2D29E}" type="sibTrans" cxnId="{97684C0C-F207-4D8F-84C9-9B9EDE0A710A}">
      <dgm:prSet/>
      <dgm:spPr/>
    </dgm:pt>
    <dgm:pt modelId="{5524340C-A556-479F-B31A-69E452441B7D}">
      <dgm:prSet phldr="0"/>
      <dgm:spPr/>
      <dgm:t>
        <a:bodyPr/>
        <a:lstStyle/>
        <a:p>
          <a:r>
            <a:rPr lang="en-US" b="1">
              <a:latin typeface="Verdana"/>
              <a:ea typeface="Verdana"/>
            </a:rPr>
            <a:t>Department of Vocational Rehabilitation (DVR)</a:t>
          </a:r>
          <a:endParaRPr lang="en-US">
            <a:latin typeface="Verdana"/>
            <a:ea typeface="Verdana"/>
          </a:endParaRPr>
        </a:p>
      </dgm:t>
    </dgm:pt>
    <dgm:pt modelId="{CD9BE6CC-7D33-4D1C-BC54-66C6BA277C6D}" type="parTrans" cxnId="{C99320D0-D06C-4AFE-A358-7E9D38BE9E22}">
      <dgm:prSet/>
      <dgm:spPr/>
    </dgm:pt>
    <dgm:pt modelId="{9D212AF4-4360-4B2E-8D5A-C840CF54376C}" type="sibTrans" cxnId="{C99320D0-D06C-4AFE-A358-7E9D38BE9E22}">
      <dgm:prSet/>
      <dgm:spPr/>
    </dgm:pt>
    <dgm:pt modelId="{72070735-7290-4011-88A1-EBB51ED7F42A}">
      <dgm:prSet phldr="0"/>
      <dgm:spPr/>
      <dgm:t>
        <a:bodyPr/>
        <a:lstStyle/>
        <a:p>
          <a:r>
            <a:rPr lang="en-US" b="1">
              <a:latin typeface="Verdana"/>
              <a:ea typeface="Verdana"/>
            </a:rPr>
            <a:t>Employment and Training</a:t>
          </a:r>
          <a:endParaRPr lang="en-US">
            <a:latin typeface="Verdana"/>
            <a:ea typeface="Verdana"/>
          </a:endParaRPr>
        </a:p>
      </dgm:t>
    </dgm:pt>
    <dgm:pt modelId="{A39B833C-287A-4CEE-9D1B-1900A32A28EE}" type="parTrans" cxnId="{C14D497E-3BD3-4051-9E60-67832F4BF8E8}">
      <dgm:prSet/>
      <dgm:spPr/>
    </dgm:pt>
    <dgm:pt modelId="{4BC04FDB-3438-4830-A801-274218402913}" type="sibTrans" cxnId="{C14D497E-3BD3-4051-9E60-67832F4BF8E8}">
      <dgm:prSet/>
      <dgm:spPr/>
    </dgm:pt>
    <dgm:pt modelId="{9FA030A4-A101-4190-B898-C2FD8C33BF8F}">
      <dgm:prSet phldr="0"/>
      <dgm:spPr/>
      <dgm:t>
        <a:bodyPr/>
        <a:lstStyle/>
        <a:p>
          <a:r>
            <a:rPr lang="en-US" b="1">
              <a:latin typeface="Verdana"/>
              <a:ea typeface="Verdana"/>
            </a:rPr>
            <a:t>Apprenticeship programs</a:t>
          </a:r>
          <a:endParaRPr lang="en-US">
            <a:latin typeface="Verdana"/>
            <a:ea typeface="Verdana"/>
          </a:endParaRPr>
        </a:p>
      </dgm:t>
    </dgm:pt>
    <dgm:pt modelId="{5D081C50-4289-4F5C-89F2-DF047895B9DF}" type="parTrans" cxnId="{66E742E0-5890-4877-BFF2-D764C374D723}">
      <dgm:prSet/>
      <dgm:spPr/>
    </dgm:pt>
    <dgm:pt modelId="{01C97CA8-49DF-4C9C-87E8-C931D49DC193}" type="sibTrans" cxnId="{66E742E0-5890-4877-BFF2-D764C374D723}">
      <dgm:prSet/>
      <dgm:spPr/>
    </dgm:pt>
    <dgm:pt modelId="{BF330AC1-B86A-4613-897F-4D9A3F97423A}">
      <dgm:prSet phldr="0"/>
      <dgm:spPr/>
      <dgm:t>
        <a:bodyPr/>
        <a:lstStyle/>
        <a:p>
          <a:r>
            <a:rPr lang="en-US" b="1">
              <a:latin typeface="Verdana"/>
              <a:ea typeface="Verdana"/>
            </a:rPr>
            <a:t>Employment Networks</a:t>
          </a:r>
          <a:endParaRPr lang="en-US">
            <a:latin typeface="Verdana"/>
            <a:ea typeface="Verdana"/>
          </a:endParaRPr>
        </a:p>
      </dgm:t>
    </dgm:pt>
    <dgm:pt modelId="{5C12F0D6-330B-4AF8-8370-46E5C2CD86CF}" type="parTrans" cxnId="{ABB84882-5917-4D7D-8BC9-C57190B84915}">
      <dgm:prSet/>
      <dgm:spPr/>
    </dgm:pt>
    <dgm:pt modelId="{8077508A-561F-402D-891F-6AE9D7154D51}" type="sibTrans" cxnId="{ABB84882-5917-4D7D-8BC9-C57190B84915}">
      <dgm:prSet/>
      <dgm:spPr/>
    </dgm:pt>
    <dgm:pt modelId="{5D03F2B2-6B17-4BDD-A159-A19EBBBE0D32}">
      <dgm:prSet phldr="0"/>
      <dgm:spPr/>
      <dgm:t>
        <a:bodyPr/>
        <a:lstStyle/>
        <a:p>
          <a:r>
            <a:rPr lang="en-US" b="1">
              <a:latin typeface="Verdana"/>
              <a:ea typeface="Verdana"/>
            </a:rPr>
            <a:t>WIOA - Eligible Training Providers</a:t>
          </a:r>
          <a:endParaRPr lang="en-US">
            <a:latin typeface="Verdana"/>
            <a:ea typeface="Verdana"/>
          </a:endParaRPr>
        </a:p>
      </dgm:t>
    </dgm:pt>
    <dgm:pt modelId="{70E5CE5F-BB3B-44B6-8F17-C2419EE5B88C}" type="parTrans" cxnId="{70F23EC4-8BC1-40BB-A283-235097BF0BF4}">
      <dgm:prSet/>
      <dgm:spPr/>
    </dgm:pt>
    <dgm:pt modelId="{9D42176D-6261-41CA-A4DE-BB5957471E64}" type="sibTrans" cxnId="{70F23EC4-8BC1-40BB-A283-235097BF0BF4}">
      <dgm:prSet/>
      <dgm:spPr/>
    </dgm:pt>
    <dgm:pt modelId="{906FBD0B-EB09-4D21-A7EC-75E01E89D24B}">
      <dgm:prSet phldr="0"/>
      <dgm:spPr/>
      <dgm:t>
        <a:bodyPr/>
        <a:lstStyle/>
        <a:p>
          <a:r>
            <a:rPr lang="en-US" b="1">
              <a:latin typeface="Verdana"/>
              <a:ea typeface="Verdana"/>
            </a:rPr>
            <a:t>Native American programs</a:t>
          </a:r>
          <a:endParaRPr lang="en-US">
            <a:latin typeface="Verdana"/>
            <a:ea typeface="Verdana"/>
          </a:endParaRPr>
        </a:p>
      </dgm:t>
    </dgm:pt>
    <dgm:pt modelId="{E03882D7-97B3-42E3-90AF-D6A360F691A0}" type="parTrans" cxnId="{FBCA4A75-2018-421B-BB02-D61077F296A7}">
      <dgm:prSet/>
      <dgm:spPr/>
    </dgm:pt>
    <dgm:pt modelId="{44F89ADA-322E-48A6-B077-72AE15DD8594}" type="sibTrans" cxnId="{FBCA4A75-2018-421B-BB02-D61077F296A7}">
      <dgm:prSet/>
      <dgm:spPr/>
    </dgm:pt>
    <dgm:pt modelId="{6C1BF036-E6D8-48D6-8B73-CA149ED27B94}">
      <dgm:prSet phldr="0"/>
      <dgm:spPr/>
      <dgm:t>
        <a:bodyPr/>
        <a:lstStyle/>
        <a:p>
          <a:r>
            <a:rPr lang="en-US" b="1">
              <a:latin typeface="Verdana"/>
              <a:ea typeface="Verdana"/>
            </a:rPr>
            <a:t>Job Corps centers</a:t>
          </a:r>
          <a:endParaRPr lang="en-US">
            <a:latin typeface="Verdana"/>
            <a:ea typeface="Verdana"/>
          </a:endParaRPr>
        </a:p>
      </dgm:t>
    </dgm:pt>
    <dgm:pt modelId="{2D54ACD4-AE39-4B0F-A54D-F8583F601E85}" type="parTrans" cxnId="{DE58706A-9F7D-4561-9750-D83D7DF83FDC}">
      <dgm:prSet/>
      <dgm:spPr/>
    </dgm:pt>
    <dgm:pt modelId="{470D3782-5A28-484B-A4DA-F34EAEC6218C}" type="sibTrans" cxnId="{DE58706A-9F7D-4561-9750-D83D7DF83FDC}">
      <dgm:prSet/>
      <dgm:spPr/>
    </dgm:pt>
    <dgm:pt modelId="{CCDBAC39-85F5-4E93-9028-A4A584F50C5F}" type="pres">
      <dgm:prSet presAssocID="{B23E7B8C-0FE7-4E97-9DCB-759E4BAAB640}" presName="linear" presStyleCnt="0">
        <dgm:presLayoutVars>
          <dgm:dir/>
          <dgm:animLvl val="lvl"/>
          <dgm:resizeHandles val="exact"/>
        </dgm:presLayoutVars>
      </dgm:prSet>
      <dgm:spPr/>
    </dgm:pt>
    <dgm:pt modelId="{8B7805D6-2D0F-402A-B839-0CD5045C86CF}" type="pres">
      <dgm:prSet presAssocID="{CB31DA6A-444C-4036-9254-698268055CD2}" presName="parentLin" presStyleCnt="0"/>
      <dgm:spPr/>
    </dgm:pt>
    <dgm:pt modelId="{86B53A0D-69D6-456F-80AA-948A394094B7}" type="pres">
      <dgm:prSet presAssocID="{CB31DA6A-444C-4036-9254-698268055CD2}" presName="parentLeftMargin" presStyleLbl="node1" presStyleIdx="0" presStyleCnt="2"/>
      <dgm:spPr/>
    </dgm:pt>
    <dgm:pt modelId="{B0BBAFF2-1E75-43E3-BA21-F3A08DA08D9E}" type="pres">
      <dgm:prSet presAssocID="{CB31DA6A-444C-4036-9254-698268055CD2}" presName="parentText" presStyleLbl="node1" presStyleIdx="0" presStyleCnt="2">
        <dgm:presLayoutVars>
          <dgm:chMax val="0"/>
          <dgm:bulletEnabled val="1"/>
        </dgm:presLayoutVars>
      </dgm:prSet>
      <dgm:spPr/>
    </dgm:pt>
    <dgm:pt modelId="{FD945484-5000-4EF9-8D1D-0A680FAB4C8E}" type="pres">
      <dgm:prSet presAssocID="{CB31DA6A-444C-4036-9254-698268055CD2}" presName="negativeSpace" presStyleCnt="0"/>
      <dgm:spPr/>
    </dgm:pt>
    <dgm:pt modelId="{8E6F69CD-C7E9-4DF5-8272-4A94DF8B1C56}" type="pres">
      <dgm:prSet presAssocID="{CB31DA6A-444C-4036-9254-698268055CD2}" presName="childText" presStyleLbl="conFgAcc1" presStyleIdx="0" presStyleCnt="2">
        <dgm:presLayoutVars>
          <dgm:bulletEnabled val="1"/>
        </dgm:presLayoutVars>
      </dgm:prSet>
      <dgm:spPr/>
    </dgm:pt>
    <dgm:pt modelId="{AD1D1AD0-668E-4E42-8C2C-B1EC6C9D0A33}" type="pres">
      <dgm:prSet presAssocID="{AC486C6F-9799-4D9A-A86E-014112DAE974}" presName="spaceBetweenRectangles" presStyleCnt="0"/>
      <dgm:spPr/>
    </dgm:pt>
    <dgm:pt modelId="{60D0FA62-062F-40C7-836C-479CD5F730AE}" type="pres">
      <dgm:prSet presAssocID="{72070735-7290-4011-88A1-EBB51ED7F42A}" presName="parentLin" presStyleCnt="0"/>
      <dgm:spPr/>
    </dgm:pt>
    <dgm:pt modelId="{720BB5A1-5EC7-4B07-A47C-F35D6967DE69}" type="pres">
      <dgm:prSet presAssocID="{72070735-7290-4011-88A1-EBB51ED7F42A}" presName="parentLeftMargin" presStyleLbl="node1" presStyleIdx="0" presStyleCnt="2"/>
      <dgm:spPr/>
    </dgm:pt>
    <dgm:pt modelId="{8E268276-227F-490E-A4A7-6801EFB79FA2}" type="pres">
      <dgm:prSet presAssocID="{72070735-7290-4011-88A1-EBB51ED7F42A}" presName="parentText" presStyleLbl="node1" presStyleIdx="1" presStyleCnt="2">
        <dgm:presLayoutVars>
          <dgm:chMax val="0"/>
          <dgm:bulletEnabled val="1"/>
        </dgm:presLayoutVars>
      </dgm:prSet>
      <dgm:spPr/>
    </dgm:pt>
    <dgm:pt modelId="{49738C18-E046-4C98-AEAA-84AD9953B445}" type="pres">
      <dgm:prSet presAssocID="{72070735-7290-4011-88A1-EBB51ED7F42A}" presName="negativeSpace" presStyleCnt="0"/>
      <dgm:spPr/>
    </dgm:pt>
    <dgm:pt modelId="{2C911484-5F76-46C1-8E44-88C4F3DBA9E8}" type="pres">
      <dgm:prSet presAssocID="{72070735-7290-4011-88A1-EBB51ED7F42A}" presName="childText" presStyleLbl="conFgAcc1" presStyleIdx="1" presStyleCnt="2">
        <dgm:presLayoutVars>
          <dgm:bulletEnabled val="1"/>
        </dgm:presLayoutVars>
      </dgm:prSet>
      <dgm:spPr/>
    </dgm:pt>
  </dgm:ptLst>
  <dgm:cxnLst>
    <dgm:cxn modelId="{97684C0C-F207-4D8F-84C9-9B9EDE0A710A}" srcId="{CB31DA6A-444C-4036-9254-698268055CD2}" destId="{49B5B3C1-2F2C-4D94-9732-215958B50D2C}" srcOrd="1" destOrd="0" parTransId="{4C13C78A-2C33-455A-A2CC-A2A2B25B17B6}" sibTransId="{9BBC9551-7FBE-4993-87FA-57348BB2D29E}"/>
    <dgm:cxn modelId="{69D2EB20-313B-4B41-A36A-A45C08D06305}" type="presOf" srcId="{9FB4206D-EAC5-46C2-9E97-423DA3CAEA6A}" destId="{2C911484-5F76-46C1-8E44-88C4F3DBA9E8}" srcOrd="0" destOrd="6" presId="urn:microsoft.com/office/officeart/2005/8/layout/list1"/>
    <dgm:cxn modelId="{E106A32F-0AED-44D4-8565-558B5354B5B8}" type="presOf" srcId="{9FA030A4-A101-4190-B898-C2FD8C33BF8F}" destId="{2C911484-5F76-46C1-8E44-88C4F3DBA9E8}" srcOrd="0" destOrd="0" presId="urn:microsoft.com/office/officeart/2005/8/layout/list1"/>
    <dgm:cxn modelId="{8C164E3C-1551-492E-B0FB-09A090F536A7}" type="presOf" srcId="{3A153B91-14A5-403D-B945-AB3D23D7859D}" destId="{8E6F69CD-C7E9-4DF5-8272-4A94DF8B1C56}" srcOrd="0" destOrd="0" presId="urn:microsoft.com/office/officeart/2005/8/layout/list1"/>
    <dgm:cxn modelId="{647ED53C-7FD7-4733-9DD5-C0A0F712C6BC}" srcId="{72070735-7290-4011-88A1-EBB51ED7F42A}" destId="{9FB4206D-EAC5-46C2-9E97-423DA3CAEA6A}" srcOrd="6" destOrd="0" parTransId="{871E58BB-9429-4343-A9C2-D1D1CF139D18}" sibTransId="{6636B4C4-B111-4B08-BCE5-455AEF8C8192}"/>
    <dgm:cxn modelId="{A3AC2E3E-082B-43A3-872D-074AD7CBF132}" type="presOf" srcId="{CB31DA6A-444C-4036-9254-698268055CD2}" destId="{86B53A0D-69D6-456F-80AA-948A394094B7}" srcOrd="0" destOrd="0" presId="urn:microsoft.com/office/officeart/2005/8/layout/list1"/>
    <dgm:cxn modelId="{F0A09646-18FF-46EE-A010-393901D62324}" type="presOf" srcId="{5524340C-A556-479F-B31A-69E452441B7D}" destId="{8E6F69CD-C7E9-4DF5-8272-4A94DF8B1C56}" srcOrd="0" destOrd="2" presId="urn:microsoft.com/office/officeart/2005/8/layout/list1"/>
    <dgm:cxn modelId="{DE58706A-9F7D-4561-9750-D83D7DF83FDC}" srcId="{72070735-7290-4011-88A1-EBB51ED7F42A}" destId="{6C1BF036-E6D8-48D6-8B73-CA149ED27B94}" srcOrd="4" destOrd="0" parTransId="{2D54ACD4-AE39-4B0F-A54D-F8583F601E85}" sibTransId="{470D3782-5A28-484B-A4DA-F34EAEC6218C}"/>
    <dgm:cxn modelId="{D290164C-6B13-45F5-9FA7-A9CC7123FA48}" type="presOf" srcId="{49B5B3C1-2F2C-4D94-9732-215958B50D2C}" destId="{8E6F69CD-C7E9-4DF5-8272-4A94DF8B1C56}" srcOrd="0" destOrd="1" presId="urn:microsoft.com/office/officeart/2005/8/layout/list1"/>
    <dgm:cxn modelId="{F06F306D-C18D-4AD6-B31F-96661782207C}" srcId="{72070735-7290-4011-88A1-EBB51ED7F42A}" destId="{F568FCFA-B61F-4725-A476-DA39B9C3585F}" srcOrd="5" destOrd="0" parTransId="{E4C24663-EBC4-4F5C-AF1B-9E17E1B7255F}" sibTransId="{0B941DF2-18D2-46A1-AD3E-9ECC904E182E}"/>
    <dgm:cxn modelId="{E34DFE71-DF6A-4015-B5A3-3CC2CABFB015}" type="presOf" srcId="{906FBD0B-EB09-4D21-A7EC-75E01E89D24B}" destId="{2C911484-5F76-46C1-8E44-88C4F3DBA9E8}" srcOrd="0" destOrd="3" presId="urn:microsoft.com/office/officeart/2005/8/layout/list1"/>
    <dgm:cxn modelId="{FBCA4A75-2018-421B-BB02-D61077F296A7}" srcId="{72070735-7290-4011-88A1-EBB51ED7F42A}" destId="{906FBD0B-EB09-4D21-A7EC-75E01E89D24B}" srcOrd="3" destOrd="0" parTransId="{E03882D7-97B3-42E3-90AF-D6A360F691A0}" sibTransId="{44F89ADA-322E-48A6-B077-72AE15DD8594}"/>
    <dgm:cxn modelId="{C14D497E-3BD3-4051-9E60-67832F4BF8E8}" srcId="{B23E7B8C-0FE7-4E97-9DCB-759E4BAAB640}" destId="{72070735-7290-4011-88A1-EBB51ED7F42A}" srcOrd="1" destOrd="0" parTransId="{A39B833C-287A-4CEE-9D1B-1900A32A28EE}" sibTransId="{4BC04FDB-3438-4830-A801-274218402913}"/>
    <dgm:cxn modelId="{ABB84882-5917-4D7D-8BC9-C57190B84915}" srcId="{72070735-7290-4011-88A1-EBB51ED7F42A}" destId="{BF330AC1-B86A-4613-897F-4D9A3F97423A}" srcOrd="1" destOrd="0" parTransId="{5C12F0D6-330B-4AF8-8370-46E5C2CD86CF}" sibTransId="{8077508A-561F-402D-891F-6AE9D7154D51}"/>
    <dgm:cxn modelId="{34C6A986-4E57-436F-8B94-D22BAD312956}" type="presOf" srcId="{6C1BF036-E6D8-48D6-8B73-CA149ED27B94}" destId="{2C911484-5F76-46C1-8E44-88C4F3DBA9E8}" srcOrd="0" destOrd="4" presId="urn:microsoft.com/office/officeart/2005/8/layout/list1"/>
    <dgm:cxn modelId="{82E53690-A390-4805-8616-477AEB8C1BC2}" srcId="{CB31DA6A-444C-4036-9254-698268055CD2}" destId="{3A153B91-14A5-403D-B945-AB3D23D7859D}" srcOrd="0" destOrd="0" parTransId="{1B37DC82-2FB3-4EB7-879A-D5E6418E5673}" sibTransId="{7993A65E-72E2-41FB-B346-C1F1565FD232}"/>
    <dgm:cxn modelId="{483D92A4-DE48-42AF-9681-F37039F9312A}" type="presOf" srcId="{CB31DA6A-444C-4036-9254-698268055CD2}" destId="{B0BBAFF2-1E75-43E3-BA21-F3A08DA08D9E}" srcOrd="1" destOrd="0" presId="urn:microsoft.com/office/officeart/2005/8/layout/list1"/>
    <dgm:cxn modelId="{FF3680A8-CBC2-4687-83F6-C8ED367D0925}" type="presOf" srcId="{72070735-7290-4011-88A1-EBB51ED7F42A}" destId="{8E268276-227F-490E-A4A7-6801EFB79FA2}" srcOrd="1" destOrd="0" presId="urn:microsoft.com/office/officeart/2005/8/layout/list1"/>
    <dgm:cxn modelId="{8E65C7B2-A30D-4781-8DAC-549AB242CAF1}" type="presOf" srcId="{5D03F2B2-6B17-4BDD-A159-A19EBBBE0D32}" destId="{2C911484-5F76-46C1-8E44-88C4F3DBA9E8}" srcOrd="0" destOrd="2" presId="urn:microsoft.com/office/officeart/2005/8/layout/list1"/>
    <dgm:cxn modelId="{7B4926B6-C0BD-453E-AECC-8A1ED98D8BCF}" type="presOf" srcId="{72070735-7290-4011-88A1-EBB51ED7F42A}" destId="{720BB5A1-5EC7-4B07-A47C-F35D6967DE69}" srcOrd="0" destOrd="0" presId="urn:microsoft.com/office/officeart/2005/8/layout/list1"/>
    <dgm:cxn modelId="{69DA28B8-4973-4C4B-85FD-DFAAD331E8A9}" type="presOf" srcId="{B23E7B8C-0FE7-4E97-9DCB-759E4BAAB640}" destId="{CCDBAC39-85F5-4E93-9028-A4A584F50C5F}" srcOrd="0" destOrd="0" presId="urn:microsoft.com/office/officeart/2005/8/layout/list1"/>
    <dgm:cxn modelId="{13949EBD-B89D-4EC0-B537-9728C708A47F}" type="presOf" srcId="{BF330AC1-B86A-4613-897F-4D9A3F97423A}" destId="{2C911484-5F76-46C1-8E44-88C4F3DBA9E8}" srcOrd="0" destOrd="1" presId="urn:microsoft.com/office/officeart/2005/8/layout/list1"/>
    <dgm:cxn modelId="{70F23EC4-8BC1-40BB-A283-235097BF0BF4}" srcId="{72070735-7290-4011-88A1-EBB51ED7F42A}" destId="{5D03F2B2-6B17-4BDD-A159-A19EBBBE0D32}" srcOrd="2" destOrd="0" parTransId="{70E5CE5F-BB3B-44B6-8F17-C2419EE5B88C}" sibTransId="{9D42176D-6261-41CA-A4DE-BB5957471E64}"/>
    <dgm:cxn modelId="{C99320D0-D06C-4AFE-A358-7E9D38BE9E22}" srcId="{CB31DA6A-444C-4036-9254-698268055CD2}" destId="{5524340C-A556-479F-B31A-69E452441B7D}" srcOrd="2" destOrd="0" parTransId="{CD9BE6CC-7D33-4D1C-BC54-66C6BA277C6D}" sibTransId="{9D212AF4-4360-4B2E-8D5A-C840CF54376C}"/>
    <dgm:cxn modelId="{BE325FDA-9C84-4EFC-8458-B126CA31851F}" type="presOf" srcId="{F568FCFA-B61F-4725-A476-DA39B9C3585F}" destId="{2C911484-5F76-46C1-8E44-88C4F3DBA9E8}" srcOrd="0" destOrd="5" presId="urn:microsoft.com/office/officeart/2005/8/layout/list1"/>
    <dgm:cxn modelId="{D6DBBADA-1E8A-4E23-9A89-42CA6E3C5810}" srcId="{B23E7B8C-0FE7-4E97-9DCB-759E4BAAB640}" destId="{CB31DA6A-444C-4036-9254-698268055CD2}" srcOrd="0" destOrd="0" parTransId="{6241CAE6-F3EB-435B-BBF5-3414C5B1989F}" sibTransId="{AC486C6F-9799-4D9A-A86E-014112DAE974}"/>
    <dgm:cxn modelId="{66E742E0-5890-4877-BFF2-D764C374D723}" srcId="{72070735-7290-4011-88A1-EBB51ED7F42A}" destId="{9FA030A4-A101-4190-B898-C2FD8C33BF8F}" srcOrd="0" destOrd="0" parTransId="{5D081C50-4289-4F5C-89F2-DF047895B9DF}" sibTransId="{01C97CA8-49DF-4C9C-87E8-C931D49DC193}"/>
    <dgm:cxn modelId="{ADB08DC6-16E6-4E09-A349-EBBE938B0EC6}" type="presParOf" srcId="{CCDBAC39-85F5-4E93-9028-A4A584F50C5F}" destId="{8B7805D6-2D0F-402A-B839-0CD5045C86CF}" srcOrd="0" destOrd="0" presId="urn:microsoft.com/office/officeart/2005/8/layout/list1"/>
    <dgm:cxn modelId="{C2DD9D6E-FC0F-44F8-9426-932C3D335554}" type="presParOf" srcId="{8B7805D6-2D0F-402A-B839-0CD5045C86CF}" destId="{86B53A0D-69D6-456F-80AA-948A394094B7}" srcOrd="0" destOrd="0" presId="urn:microsoft.com/office/officeart/2005/8/layout/list1"/>
    <dgm:cxn modelId="{91096BB6-BC56-45FA-9A9F-9ED9719BD131}" type="presParOf" srcId="{8B7805D6-2D0F-402A-B839-0CD5045C86CF}" destId="{B0BBAFF2-1E75-43E3-BA21-F3A08DA08D9E}" srcOrd="1" destOrd="0" presId="urn:microsoft.com/office/officeart/2005/8/layout/list1"/>
    <dgm:cxn modelId="{E3288A19-6748-47B1-A563-F41064FC4D79}" type="presParOf" srcId="{CCDBAC39-85F5-4E93-9028-A4A584F50C5F}" destId="{FD945484-5000-4EF9-8D1D-0A680FAB4C8E}" srcOrd="1" destOrd="0" presId="urn:microsoft.com/office/officeart/2005/8/layout/list1"/>
    <dgm:cxn modelId="{3F7D9F82-FB92-45BE-A3F8-7577EB2FB8CD}" type="presParOf" srcId="{CCDBAC39-85F5-4E93-9028-A4A584F50C5F}" destId="{8E6F69CD-C7E9-4DF5-8272-4A94DF8B1C56}" srcOrd="2" destOrd="0" presId="urn:microsoft.com/office/officeart/2005/8/layout/list1"/>
    <dgm:cxn modelId="{E984EC24-5690-4FAF-8A4B-38E51368CD56}" type="presParOf" srcId="{CCDBAC39-85F5-4E93-9028-A4A584F50C5F}" destId="{AD1D1AD0-668E-4E42-8C2C-B1EC6C9D0A33}" srcOrd="3" destOrd="0" presId="urn:microsoft.com/office/officeart/2005/8/layout/list1"/>
    <dgm:cxn modelId="{678A6AC0-1BFC-4189-98FB-000093F687A0}" type="presParOf" srcId="{CCDBAC39-85F5-4E93-9028-A4A584F50C5F}" destId="{60D0FA62-062F-40C7-836C-479CD5F730AE}" srcOrd="4" destOrd="0" presId="urn:microsoft.com/office/officeart/2005/8/layout/list1"/>
    <dgm:cxn modelId="{97A75F85-B881-407C-9B20-B6BDB23869EE}" type="presParOf" srcId="{60D0FA62-062F-40C7-836C-479CD5F730AE}" destId="{720BB5A1-5EC7-4B07-A47C-F35D6967DE69}" srcOrd="0" destOrd="0" presId="urn:microsoft.com/office/officeart/2005/8/layout/list1"/>
    <dgm:cxn modelId="{A67A0421-9EBD-4BC9-A81D-E80BB8B57093}" type="presParOf" srcId="{60D0FA62-062F-40C7-836C-479CD5F730AE}" destId="{8E268276-227F-490E-A4A7-6801EFB79FA2}" srcOrd="1" destOrd="0" presId="urn:microsoft.com/office/officeart/2005/8/layout/list1"/>
    <dgm:cxn modelId="{D5BFF5DA-AEB1-4F14-A4A5-69BFB8B2E306}" type="presParOf" srcId="{CCDBAC39-85F5-4E93-9028-A4A584F50C5F}" destId="{49738C18-E046-4C98-AEAA-84AD9953B445}" srcOrd="5" destOrd="0" presId="urn:microsoft.com/office/officeart/2005/8/layout/list1"/>
    <dgm:cxn modelId="{F61297D1-8B21-4D49-B30E-3A6728515983}" type="presParOf" srcId="{CCDBAC39-85F5-4E93-9028-A4A584F50C5F}" destId="{2C911484-5F76-46C1-8E44-88C4F3DBA9E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EA1F89-0D3D-4F79-A55D-AC71423DC6CF}" type="doc">
      <dgm:prSet loTypeId="urn:microsoft.com/office/officeart/2005/8/layout/default" loCatId="list" qsTypeId="urn:microsoft.com/office/officeart/2005/8/quickstyle/simple1" qsCatId="simple" csTypeId="urn:microsoft.com/office/officeart/2005/8/colors/accent1_4" csCatId="accent1"/>
      <dgm:spPr/>
      <dgm:t>
        <a:bodyPr/>
        <a:lstStyle/>
        <a:p>
          <a:endParaRPr lang="en-US"/>
        </a:p>
      </dgm:t>
    </dgm:pt>
    <dgm:pt modelId="{FF4F66C1-9995-42B1-AEB7-61E7C2BB3126}">
      <dgm:prSet/>
      <dgm:spPr/>
      <dgm:t>
        <a:bodyPr/>
        <a:lstStyle/>
        <a:p>
          <a:r>
            <a:rPr lang="en-US" b="1"/>
            <a:t>Community Colleges</a:t>
          </a:r>
          <a:endParaRPr lang="en-US"/>
        </a:p>
      </dgm:t>
    </dgm:pt>
    <dgm:pt modelId="{C4EE72DB-4C58-4436-BF01-2DBC2799B020}" type="parTrans" cxnId="{318AD61E-8E7E-405B-BC18-602A1D0CD930}">
      <dgm:prSet/>
      <dgm:spPr/>
      <dgm:t>
        <a:bodyPr/>
        <a:lstStyle/>
        <a:p>
          <a:endParaRPr lang="en-US"/>
        </a:p>
      </dgm:t>
    </dgm:pt>
    <dgm:pt modelId="{C97C4F1B-D648-4CF1-A746-452C9FD03AD8}" type="sibTrans" cxnId="{318AD61E-8E7E-405B-BC18-602A1D0CD930}">
      <dgm:prSet/>
      <dgm:spPr/>
      <dgm:t>
        <a:bodyPr/>
        <a:lstStyle/>
        <a:p>
          <a:endParaRPr lang="en-US"/>
        </a:p>
      </dgm:t>
    </dgm:pt>
    <dgm:pt modelId="{16177FF9-024C-4D4C-A13A-8833C9E85A33}">
      <dgm:prSet/>
      <dgm:spPr/>
      <dgm:t>
        <a:bodyPr/>
        <a:lstStyle/>
        <a:p>
          <a:r>
            <a:rPr lang="en-US" b="1"/>
            <a:t>Trade Adjustment Assistance Community College and Career Training (TAACCCT)</a:t>
          </a:r>
          <a:endParaRPr lang="en-US"/>
        </a:p>
      </dgm:t>
    </dgm:pt>
    <dgm:pt modelId="{0BB717C2-5430-498E-A3F8-F75F0024D2A8}" type="parTrans" cxnId="{0F989B5A-BA66-4CAC-BA71-0B50D2F20479}">
      <dgm:prSet/>
      <dgm:spPr/>
      <dgm:t>
        <a:bodyPr/>
        <a:lstStyle/>
        <a:p>
          <a:endParaRPr lang="en-US"/>
        </a:p>
      </dgm:t>
    </dgm:pt>
    <dgm:pt modelId="{1225F73F-F1A9-4763-A70D-058470275E57}" type="sibTrans" cxnId="{0F989B5A-BA66-4CAC-BA71-0B50D2F20479}">
      <dgm:prSet/>
      <dgm:spPr/>
      <dgm:t>
        <a:bodyPr/>
        <a:lstStyle/>
        <a:p>
          <a:endParaRPr lang="en-US"/>
        </a:p>
      </dgm:t>
    </dgm:pt>
    <dgm:pt modelId="{C134FE6F-5071-4D13-95E9-87C38929972A}">
      <dgm:prSet/>
      <dgm:spPr/>
      <dgm:t>
        <a:bodyPr/>
        <a:lstStyle/>
        <a:p>
          <a:r>
            <a:rPr lang="en-US" b="1"/>
            <a:t>Online Skills Academy</a:t>
          </a:r>
          <a:endParaRPr lang="en-US"/>
        </a:p>
      </dgm:t>
    </dgm:pt>
    <dgm:pt modelId="{8578E12C-A2AB-41BA-84E1-D4D67B1828D2}" type="parTrans" cxnId="{1F3B6D2C-CA08-4D97-B697-573B31B1C87E}">
      <dgm:prSet/>
      <dgm:spPr/>
      <dgm:t>
        <a:bodyPr/>
        <a:lstStyle/>
        <a:p>
          <a:endParaRPr lang="en-US"/>
        </a:p>
      </dgm:t>
    </dgm:pt>
    <dgm:pt modelId="{CB5E7A9A-7D8B-4946-8C59-D53C95B970AA}" type="sibTrans" cxnId="{1F3B6D2C-CA08-4D97-B697-573B31B1C87E}">
      <dgm:prSet/>
      <dgm:spPr/>
      <dgm:t>
        <a:bodyPr/>
        <a:lstStyle/>
        <a:p>
          <a:endParaRPr lang="en-US"/>
        </a:p>
      </dgm:t>
    </dgm:pt>
    <dgm:pt modelId="{2A87E4AB-ABA6-4D5C-AB23-ED737CD4F033}">
      <dgm:prSet/>
      <dgm:spPr/>
      <dgm:t>
        <a:bodyPr/>
        <a:lstStyle/>
        <a:p>
          <a:r>
            <a:rPr lang="en-US" b="1"/>
            <a:t>Public Libraries</a:t>
          </a:r>
          <a:endParaRPr lang="en-US"/>
        </a:p>
      </dgm:t>
    </dgm:pt>
    <dgm:pt modelId="{8A45A558-C22A-4176-AED9-BF5CDF828303}" type="parTrans" cxnId="{556784E1-0481-47FB-9CE1-5AAD10820E09}">
      <dgm:prSet/>
      <dgm:spPr/>
      <dgm:t>
        <a:bodyPr/>
        <a:lstStyle/>
        <a:p>
          <a:endParaRPr lang="en-US"/>
        </a:p>
      </dgm:t>
    </dgm:pt>
    <dgm:pt modelId="{C160E90B-8238-4C69-A123-195861BD0ECF}" type="sibTrans" cxnId="{556784E1-0481-47FB-9CE1-5AAD10820E09}">
      <dgm:prSet/>
      <dgm:spPr/>
      <dgm:t>
        <a:bodyPr/>
        <a:lstStyle/>
        <a:p>
          <a:endParaRPr lang="en-US"/>
        </a:p>
      </dgm:t>
    </dgm:pt>
    <dgm:pt modelId="{842D1BC8-F4F9-4777-9A09-032B7556A45D}">
      <dgm:prSet/>
      <dgm:spPr/>
      <dgm:t>
        <a:bodyPr/>
        <a:lstStyle/>
        <a:p>
          <a:r>
            <a:rPr lang="en-US" b="1"/>
            <a:t>Temporary Assistance to Needy Families (TANF)</a:t>
          </a:r>
          <a:endParaRPr lang="en-US"/>
        </a:p>
      </dgm:t>
    </dgm:pt>
    <dgm:pt modelId="{EB54BA2A-EF6F-403E-ABA5-3AC637889232}" type="parTrans" cxnId="{730CDADD-9A30-42D8-9DE7-BB7DB192A754}">
      <dgm:prSet/>
      <dgm:spPr/>
      <dgm:t>
        <a:bodyPr/>
        <a:lstStyle/>
        <a:p>
          <a:endParaRPr lang="en-US"/>
        </a:p>
      </dgm:t>
    </dgm:pt>
    <dgm:pt modelId="{3995C09E-D352-45D2-A1C2-68D63F1B7919}" type="sibTrans" cxnId="{730CDADD-9A30-42D8-9DE7-BB7DB192A754}">
      <dgm:prSet/>
      <dgm:spPr/>
      <dgm:t>
        <a:bodyPr/>
        <a:lstStyle/>
        <a:p>
          <a:endParaRPr lang="en-US"/>
        </a:p>
      </dgm:t>
    </dgm:pt>
    <dgm:pt modelId="{FDF81CFB-AF8F-4E68-94CD-7B94EBAA95EE}">
      <dgm:prSet/>
      <dgm:spPr/>
      <dgm:t>
        <a:bodyPr/>
        <a:lstStyle/>
        <a:p>
          <a:r>
            <a:rPr lang="en-US" b="1"/>
            <a:t>US Department of Vet Affairs</a:t>
          </a:r>
          <a:endParaRPr lang="en-US"/>
        </a:p>
      </dgm:t>
    </dgm:pt>
    <dgm:pt modelId="{E1A34AEE-9627-4380-B6D7-C389D1FC38AD}" type="parTrans" cxnId="{E331E798-00AB-41FE-8149-6540B591BBF1}">
      <dgm:prSet/>
      <dgm:spPr/>
      <dgm:t>
        <a:bodyPr/>
        <a:lstStyle/>
        <a:p>
          <a:endParaRPr lang="en-US"/>
        </a:p>
      </dgm:t>
    </dgm:pt>
    <dgm:pt modelId="{5088FDE8-E467-4B47-AE2E-881529726B5A}" type="sibTrans" cxnId="{E331E798-00AB-41FE-8149-6540B591BBF1}">
      <dgm:prSet/>
      <dgm:spPr/>
      <dgm:t>
        <a:bodyPr/>
        <a:lstStyle/>
        <a:p>
          <a:endParaRPr lang="en-US"/>
        </a:p>
      </dgm:t>
    </dgm:pt>
    <dgm:pt modelId="{2ECD26DE-8AF4-440B-96F0-BF7223F2FBF9}">
      <dgm:prSet/>
      <dgm:spPr/>
      <dgm:t>
        <a:bodyPr/>
        <a:lstStyle/>
        <a:p>
          <a:r>
            <a:rPr lang="en-US" b="1"/>
            <a:t>Workforce Development Board</a:t>
          </a:r>
          <a:endParaRPr lang="en-US"/>
        </a:p>
      </dgm:t>
    </dgm:pt>
    <dgm:pt modelId="{63F94294-4DA4-40EF-BB1F-19B8793B5B89}" type="parTrans" cxnId="{3159D252-11C6-4039-BA28-CCBE928D8736}">
      <dgm:prSet/>
      <dgm:spPr/>
      <dgm:t>
        <a:bodyPr/>
        <a:lstStyle/>
        <a:p>
          <a:endParaRPr lang="en-US"/>
        </a:p>
      </dgm:t>
    </dgm:pt>
    <dgm:pt modelId="{8DF52561-C95C-40AF-977B-324615641ED0}" type="sibTrans" cxnId="{3159D252-11C6-4039-BA28-CCBE928D8736}">
      <dgm:prSet/>
      <dgm:spPr/>
      <dgm:t>
        <a:bodyPr/>
        <a:lstStyle/>
        <a:p>
          <a:endParaRPr lang="en-US"/>
        </a:p>
      </dgm:t>
    </dgm:pt>
    <dgm:pt modelId="{4A3DFF3B-0B47-4738-BFE2-CE5E8B9207FF}">
      <dgm:prSet/>
      <dgm:spPr/>
      <dgm:t>
        <a:bodyPr/>
        <a:lstStyle/>
        <a:p>
          <a:r>
            <a:rPr lang="en-US" b="1"/>
            <a:t>YouthBuild</a:t>
          </a:r>
          <a:endParaRPr lang="en-US"/>
        </a:p>
      </dgm:t>
    </dgm:pt>
    <dgm:pt modelId="{801B77E3-49DC-497C-97FB-9DE376381674}" type="parTrans" cxnId="{C8D0F227-1226-4802-8BCA-05141B114225}">
      <dgm:prSet/>
      <dgm:spPr/>
      <dgm:t>
        <a:bodyPr/>
        <a:lstStyle/>
        <a:p>
          <a:endParaRPr lang="en-US"/>
        </a:p>
      </dgm:t>
    </dgm:pt>
    <dgm:pt modelId="{C77C5B59-DEAE-403B-8A9B-325C0E104F1B}" type="sibTrans" cxnId="{C8D0F227-1226-4802-8BCA-05141B114225}">
      <dgm:prSet/>
      <dgm:spPr/>
      <dgm:t>
        <a:bodyPr/>
        <a:lstStyle/>
        <a:p>
          <a:endParaRPr lang="en-US"/>
        </a:p>
      </dgm:t>
    </dgm:pt>
    <dgm:pt modelId="{989508F7-8707-494D-B010-5D316D82F018}" type="pres">
      <dgm:prSet presAssocID="{63EA1F89-0D3D-4F79-A55D-AC71423DC6CF}" presName="diagram" presStyleCnt="0">
        <dgm:presLayoutVars>
          <dgm:dir/>
          <dgm:resizeHandles val="exact"/>
        </dgm:presLayoutVars>
      </dgm:prSet>
      <dgm:spPr/>
    </dgm:pt>
    <dgm:pt modelId="{83A4F5B6-F441-41EF-873D-ACCD82F092E5}" type="pres">
      <dgm:prSet presAssocID="{FF4F66C1-9995-42B1-AEB7-61E7C2BB3126}" presName="node" presStyleLbl="node1" presStyleIdx="0" presStyleCnt="8">
        <dgm:presLayoutVars>
          <dgm:bulletEnabled val="1"/>
        </dgm:presLayoutVars>
      </dgm:prSet>
      <dgm:spPr/>
    </dgm:pt>
    <dgm:pt modelId="{66B17A72-B783-4CAB-B75D-B898FE83EC5D}" type="pres">
      <dgm:prSet presAssocID="{C97C4F1B-D648-4CF1-A746-452C9FD03AD8}" presName="sibTrans" presStyleCnt="0"/>
      <dgm:spPr/>
    </dgm:pt>
    <dgm:pt modelId="{0BA6B67F-E0DB-4C21-B575-78731209AB08}" type="pres">
      <dgm:prSet presAssocID="{16177FF9-024C-4D4C-A13A-8833C9E85A33}" presName="node" presStyleLbl="node1" presStyleIdx="1" presStyleCnt="8">
        <dgm:presLayoutVars>
          <dgm:bulletEnabled val="1"/>
        </dgm:presLayoutVars>
      </dgm:prSet>
      <dgm:spPr/>
    </dgm:pt>
    <dgm:pt modelId="{9B695AFE-0BF1-4B9B-BB2F-2700CC118356}" type="pres">
      <dgm:prSet presAssocID="{1225F73F-F1A9-4763-A70D-058470275E57}" presName="sibTrans" presStyleCnt="0"/>
      <dgm:spPr/>
    </dgm:pt>
    <dgm:pt modelId="{D7778EF3-AD5E-492A-8607-54ABE544D78E}" type="pres">
      <dgm:prSet presAssocID="{C134FE6F-5071-4D13-95E9-87C38929972A}" presName="node" presStyleLbl="node1" presStyleIdx="2" presStyleCnt="8">
        <dgm:presLayoutVars>
          <dgm:bulletEnabled val="1"/>
        </dgm:presLayoutVars>
      </dgm:prSet>
      <dgm:spPr/>
    </dgm:pt>
    <dgm:pt modelId="{EFC7AAEA-2EDD-4AA3-8DBB-68E261BBB475}" type="pres">
      <dgm:prSet presAssocID="{CB5E7A9A-7D8B-4946-8C59-D53C95B970AA}" presName="sibTrans" presStyleCnt="0"/>
      <dgm:spPr/>
    </dgm:pt>
    <dgm:pt modelId="{784E9EB9-F453-46D2-95F5-0F2F6D700F59}" type="pres">
      <dgm:prSet presAssocID="{2A87E4AB-ABA6-4D5C-AB23-ED737CD4F033}" presName="node" presStyleLbl="node1" presStyleIdx="3" presStyleCnt="8">
        <dgm:presLayoutVars>
          <dgm:bulletEnabled val="1"/>
        </dgm:presLayoutVars>
      </dgm:prSet>
      <dgm:spPr/>
    </dgm:pt>
    <dgm:pt modelId="{613CA9B9-CF6A-4A58-A5AD-88D6CC4109F9}" type="pres">
      <dgm:prSet presAssocID="{C160E90B-8238-4C69-A123-195861BD0ECF}" presName="sibTrans" presStyleCnt="0"/>
      <dgm:spPr/>
    </dgm:pt>
    <dgm:pt modelId="{DA7FD3A0-4039-4B04-AA23-429626349324}" type="pres">
      <dgm:prSet presAssocID="{842D1BC8-F4F9-4777-9A09-032B7556A45D}" presName="node" presStyleLbl="node1" presStyleIdx="4" presStyleCnt="8">
        <dgm:presLayoutVars>
          <dgm:bulletEnabled val="1"/>
        </dgm:presLayoutVars>
      </dgm:prSet>
      <dgm:spPr/>
    </dgm:pt>
    <dgm:pt modelId="{5038D11D-7456-4372-A824-D4B5B850512C}" type="pres">
      <dgm:prSet presAssocID="{3995C09E-D352-45D2-A1C2-68D63F1B7919}" presName="sibTrans" presStyleCnt="0"/>
      <dgm:spPr/>
    </dgm:pt>
    <dgm:pt modelId="{AEA5843F-C156-4F3D-9553-C7956F7C118B}" type="pres">
      <dgm:prSet presAssocID="{FDF81CFB-AF8F-4E68-94CD-7B94EBAA95EE}" presName="node" presStyleLbl="node1" presStyleIdx="5" presStyleCnt="8">
        <dgm:presLayoutVars>
          <dgm:bulletEnabled val="1"/>
        </dgm:presLayoutVars>
      </dgm:prSet>
      <dgm:spPr/>
    </dgm:pt>
    <dgm:pt modelId="{6695196D-C44D-4AD0-A6AF-9E91B67E7718}" type="pres">
      <dgm:prSet presAssocID="{5088FDE8-E467-4B47-AE2E-881529726B5A}" presName="sibTrans" presStyleCnt="0"/>
      <dgm:spPr/>
    </dgm:pt>
    <dgm:pt modelId="{4D9E8A83-D627-499C-8CCE-355CA6619287}" type="pres">
      <dgm:prSet presAssocID="{2ECD26DE-8AF4-440B-96F0-BF7223F2FBF9}" presName="node" presStyleLbl="node1" presStyleIdx="6" presStyleCnt="8">
        <dgm:presLayoutVars>
          <dgm:bulletEnabled val="1"/>
        </dgm:presLayoutVars>
      </dgm:prSet>
      <dgm:spPr/>
    </dgm:pt>
    <dgm:pt modelId="{2C2C6DA4-ABB0-4CA1-BBAB-EC92A4C109CD}" type="pres">
      <dgm:prSet presAssocID="{8DF52561-C95C-40AF-977B-324615641ED0}" presName="sibTrans" presStyleCnt="0"/>
      <dgm:spPr/>
    </dgm:pt>
    <dgm:pt modelId="{C1081129-6BDC-4CA6-81F9-1CCDA1CD26A7}" type="pres">
      <dgm:prSet presAssocID="{4A3DFF3B-0B47-4738-BFE2-CE5E8B9207FF}" presName="node" presStyleLbl="node1" presStyleIdx="7" presStyleCnt="8">
        <dgm:presLayoutVars>
          <dgm:bulletEnabled val="1"/>
        </dgm:presLayoutVars>
      </dgm:prSet>
      <dgm:spPr/>
    </dgm:pt>
  </dgm:ptLst>
  <dgm:cxnLst>
    <dgm:cxn modelId="{71E1630D-5B98-4027-A024-B67A00E01808}" type="presOf" srcId="{2A87E4AB-ABA6-4D5C-AB23-ED737CD4F033}" destId="{784E9EB9-F453-46D2-95F5-0F2F6D700F59}" srcOrd="0" destOrd="0" presId="urn:microsoft.com/office/officeart/2005/8/layout/default"/>
    <dgm:cxn modelId="{652A1A12-F147-4A02-A0DD-0780A18DFE01}" type="presOf" srcId="{63EA1F89-0D3D-4F79-A55D-AC71423DC6CF}" destId="{989508F7-8707-494D-B010-5D316D82F018}" srcOrd="0" destOrd="0" presId="urn:microsoft.com/office/officeart/2005/8/layout/default"/>
    <dgm:cxn modelId="{318AD61E-8E7E-405B-BC18-602A1D0CD930}" srcId="{63EA1F89-0D3D-4F79-A55D-AC71423DC6CF}" destId="{FF4F66C1-9995-42B1-AEB7-61E7C2BB3126}" srcOrd="0" destOrd="0" parTransId="{C4EE72DB-4C58-4436-BF01-2DBC2799B020}" sibTransId="{C97C4F1B-D648-4CF1-A746-452C9FD03AD8}"/>
    <dgm:cxn modelId="{71E4B926-3F29-4282-BA57-1FC77B98F177}" type="presOf" srcId="{FDF81CFB-AF8F-4E68-94CD-7B94EBAA95EE}" destId="{AEA5843F-C156-4F3D-9553-C7956F7C118B}" srcOrd="0" destOrd="0" presId="urn:microsoft.com/office/officeart/2005/8/layout/default"/>
    <dgm:cxn modelId="{C8D0F227-1226-4802-8BCA-05141B114225}" srcId="{63EA1F89-0D3D-4F79-A55D-AC71423DC6CF}" destId="{4A3DFF3B-0B47-4738-BFE2-CE5E8B9207FF}" srcOrd="7" destOrd="0" parTransId="{801B77E3-49DC-497C-97FB-9DE376381674}" sibTransId="{C77C5B59-DEAE-403B-8A9B-325C0E104F1B}"/>
    <dgm:cxn modelId="{1F3B6D2C-CA08-4D97-B697-573B31B1C87E}" srcId="{63EA1F89-0D3D-4F79-A55D-AC71423DC6CF}" destId="{C134FE6F-5071-4D13-95E9-87C38929972A}" srcOrd="2" destOrd="0" parTransId="{8578E12C-A2AB-41BA-84E1-D4D67B1828D2}" sibTransId="{CB5E7A9A-7D8B-4946-8C59-D53C95B970AA}"/>
    <dgm:cxn modelId="{9990AE39-2A68-483D-9CCA-FFE09B611C4B}" type="presOf" srcId="{2ECD26DE-8AF4-440B-96F0-BF7223F2FBF9}" destId="{4D9E8A83-D627-499C-8CCE-355CA6619287}" srcOrd="0" destOrd="0" presId="urn:microsoft.com/office/officeart/2005/8/layout/default"/>
    <dgm:cxn modelId="{09776F40-1552-4488-881A-2D99545FF619}" type="presOf" srcId="{4A3DFF3B-0B47-4738-BFE2-CE5E8B9207FF}" destId="{C1081129-6BDC-4CA6-81F9-1CCDA1CD26A7}" srcOrd="0" destOrd="0" presId="urn:microsoft.com/office/officeart/2005/8/layout/default"/>
    <dgm:cxn modelId="{3159D252-11C6-4039-BA28-CCBE928D8736}" srcId="{63EA1F89-0D3D-4F79-A55D-AC71423DC6CF}" destId="{2ECD26DE-8AF4-440B-96F0-BF7223F2FBF9}" srcOrd="6" destOrd="0" parTransId="{63F94294-4DA4-40EF-BB1F-19B8793B5B89}" sibTransId="{8DF52561-C95C-40AF-977B-324615641ED0}"/>
    <dgm:cxn modelId="{0F989B5A-BA66-4CAC-BA71-0B50D2F20479}" srcId="{63EA1F89-0D3D-4F79-A55D-AC71423DC6CF}" destId="{16177FF9-024C-4D4C-A13A-8833C9E85A33}" srcOrd="1" destOrd="0" parTransId="{0BB717C2-5430-498E-A3F8-F75F0024D2A8}" sibTransId="{1225F73F-F1A9-4763-A70D-058470275E57}"/>
    <dgm:cxn modelId="{BE0E9690-4C8A-4141-9393-8C1008694615}" type="presOf" srcId="{16177FF9-024C-4D4C-A13A-8833C9E85A33}" destId="{0BA6B67F-E0DB-4C21-B575-78731209AB08}" srcOrd="0" destOrd="0" presId="urn:microsoft.com/office/officeart/2005/8/layout/default"/>
    <dgm:cxn modelId="{E331E798-00AB-41FE-8149-6540B591BBF1}" srcId="{63EA1F89-0D3D-4F79-A55D-AC71423DC6CF}" destId="{FDF81CFB-AF8F-4E68-94CD-7B94EBAA95EE}" srcOrd="5" destOrd="0" parTransId="{E1A34AEE-9627-4380-B6D7-C389D1FC38AD}" sibTransId="{5088FDE8-E467-4B47-AE2E-881529726B5A}"/>
    <dgm:cxn modelId="{8E75D3BB-7C34-4E28-B13B-5F0107DFA389}" type="presOf" srcId="{FF4F66C1-9995-42B1-AEB7-61E7C2BB3126}" destId="{83A4F5B6-F441-41EF-873D-ACCD82F092E5}" srcOrd="0" destOrd="0" presId="urn:microsoft.com/office/officeart/2005/8/layout/default"/>
    <dgm:cxn modelId="{730CDADD-9A30-42D8-9DE7-BB7DB192A754}" srcId="{63EA1F89-0D3D-4F79-A55D-AC71423DC6CF}" destId="{842D1BC8-F4F9-4777-9A09-032B7556A45D}" srcOrd="4" destOrd="0" parTransId="{EB54BA2A-EF6F-403E-ABA5-3AC637889232}" sibTransId="{3995C09E-D352-45D2-A1C2-68D63F1B7919}"/>
    <dgm:cxn modelId="{556784E1-0481-47FB-9CE1-5AAD10820E09}" srcId="{63EA1F89-0D3D-4F79-A55D-AC71423DC6CF}" destId="{2A87E4AB-ABA6-4D5C-AB23-ED737CD4F033}" srcOrd="3" destOrd="0" parTransId="{8A45A558-C22A-4176-AED9-BF5CDF828303}" sibTransId="{C160E90B-8238-4C69-A123-195861BD0ECF}"/>
    <dgm:cxn modelId="{9A31D8E2-7462-407F-9AD9-44B50CF6BB4E}" type="presOf" srcId="{842D1BC8-F4F9-4777-9A09-032B7556A45D}" destId="{DA7FD3A0-4039-4B04-AA23-429626349324}" srcOrd="0" destOrd="0" presId="urn:microsoft.com/office/officeart/2005/8/layout/default"/>
    <dgm:cxn modelId="{9459C7E4-79B8-4F7B-BDDC-B2B6D4A5BB82}" type="presOf" srcId="{C134FE6F-5071-4D13-95E9-87C38929972A}" destId="{D7778EF3-AD5E-492A-8607-54ABE544D78E}" srcOrd="0" destOrd="0" presId="urn:microsoft.com/office/officeart/2005/8/layout/default"/>
    <dgm:cxn modelId="{E496A6F9-E70B-405E-B3E1-442656CBA4FB}" type="presParOf" srcId="{989508F7-8707-494D-B010-5D316D82F018}" destId="{83A4F5B6-F441-41EF-873D-ACCD82F092E5}" srcOrd="0" destOrd="0" presId="urn:microsoft.com/office/officeart/2005/8/layout/default"/>
    <dgm:cxn modelId="{EB122DCC-EB57-487F-8839-849D2CFFC787}" type="presParOf" srcId="{989508F7-8707-494D-B010-5D316D82F018}" destId="{66B17A72-B783-4CAB-B75D-B898FE83EC5D}" srcOrd="1" destOrd="0" presId="urn:microsoft.com/office/officeart/2005/8/layout/default"/>
    <dgm:cxn modelId="{153C7A4F-B80B-4C58-ADEB-036C7BF3E626}" type="presParOf" srcId="{989508F7-8707-494D-B010-5D316D82F018}" destId="{0BA6B67F-E0DB-4C21-B575-78731209AB08}" srcOrd="2" destOrd="0" presId="urn:microsoft.com/office/officeart/2005/8/layout/default"/>
    <dgm:cxn modelId="{E29AC712-ADBB-49FF-A679-064F952FCBAB}" type="presParOf" srcId="{989508F7-8707-494D-B010-5D316D82F018}" destId="{9B695AFE-0BF1-4B9B-BB2F-2700CC118356}" srcOrd="3" destOrd="0" presId="urn:microsoft.com/office/officeart/2005/8/layout/default"/>
    <dgm:cxn modelId="{863F7455-89D1-47D2-AEA4-95DD03C01BB9}" type="presParOf" srcId="{989508F7-8707-494D-B010-5D316D82F018}" destId="{D7778EF3-AD5E-492A-8607-54ABE544D78E}" srcOrd="4" destOrd="0" presId="urn:microsoft.com/office/officeart/2005/8/layout/default"/>
    <dgm:cxn modelId="{E0F24485-505B-47A8-B793-53FF651CBC0E}" type="presParOf" srcId="{989508F7-8707-494D-B010-5D316D82F018}" destId="{EFC7AAEA-2EDD-4AA3-8DBB-68E261BBB475}" srcOrd="5" destOrd="0" presId="urn:microsoft.com/office/officeart/2005/8/layout/default"/>
    <dgm:cxn modelId="{12F7A74B-5873-4E4E-917E-E503A82B6772}" type="presParOf" srcId="{989508F7-8707-494D-B010-5D316D82F018}" destId="{784E9EB9-F453-46D2-95F5-0F2F6D700F59}" srcOrd="6" destOrd="0" presId="urn:microsoft.com/office/officeart/2005/8/layout/default"/>
    <dgm:cxn modelId="{072B8BB5-4B13-49CE-AF51-932BC5E50111}" type="presParOf" srcId="{989508F7-8707-494D-B010-5D316D82F018}" destId="{613CA9B9-CF6A-4A58-A5AD-88D6CC4109F9}" srcOrd="7" destOrd="0" presId="urn:microsoft.com/office/officeart/2005/8/layout/default"/>
    <dgm:cxn modelId="{9AEEAF60-A488-4BD1-9E4B-59ED70E40F8B}" type="presParOf" srcId="{989508F7-8707-494D-B010-5D316D82F018}" destId="{DA7FD3A0-4039-4B04-AA23-429626349324}" srcOrd="8" destOrd="0" presId="urn:microsoft.com/office/officeart/2005/8/layout/default"/>
    <dgm:cxn modelId="{B42CB6A7-D3C6-4B69-BE8D-80CC3B263B74}" type="presParOf" srcId="{989508F7-8707-494D-B010-5D316D82F018}" destId="{5038D11D-7456-4372-A824-D4B5B850512C}" srcOrd="9" destOrd="0" presId="urn:microsoft.com/office/officeart/2005/8/layout/default"/>
    <dgm:cxn modelId="{3BF5497C-529C-47FC-ADEC-BE52A37B2044}" type="presParOf" srcId="{989508F7-8707-494D-B010-5D316D82F018}" destId="{AEA5843F-C156-4F3D-9553-C7956F7C118B}" srcOrd="10" destOrd="0" presId="urn:microsoft.com/office/officeart/2005/8/layout/default"/>
    <dgm:cxn modelId="{D0E05A30-2C0C-4CFC-963C-B8B694796857}" type="presParOf" srcId="{989508F7-8707-494D-B010-5D316D82F018}" destId="{6695196D-C44D-4AD0-A6AF-9E91B67E7718}" srcOrd="11" destOrd="0" presId="urn:microsoft.com/office/officeart/2005/8/layout/default"/>
    <dgm:cxn modelId="{A29F141E-0C64-400E-91EB-2D12A47AE172}" type="presParOf" srcId="{989508F7-8707-494D-B010-5D316D82F018}" destId="{4D9E8A83-D627-499C-8CCE-355CA6619287}" srcOrd="12" destOrd="0" presId="urn:microsoft.com/office/officeart/2005/8/layout/default"/>
    <dgm:cxn modelId="{8E902555-0D4E-48C0-87BA-919F5E1E5BFA}" type="presParOf" srcId="{989508F7-8707-494D-B010-5D316D82F018}" destId="{2C2C6DA4-ABB0-4CA1-BBAB-EC92A4C109CD}" srcOrd="13" destOrd="0" presId="urn:microsoft.com/office/officeart/2005/8/layout/default"/>
    <dgm:cxn modelId="{29C66CEA-48B2-4846-B263-2CD8BC23C62A}" type="presParOf" srcId="{989508F7-8707-494D-B010-5D316D82F018}" destId="{C1081129-6BDC-4CA6-81F9-1CCDA1CD26A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9AF1D1-C905-4FB6-832E-EB388B125C5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17C5B10-66C7-4B73-B90A-3736EC59BB5E}">
      <dgm:prSet/>
      <dgm:spPr/>
      <dgm:t>
        <a:bodyPr/>
        <a:lstStyle/>
        <a:p>
          <a:r>
            <a:rPr lang="en-US" b="1"/>
            <a:t>Laws Enforced by US Equal Employment Opportunity Commission</a:t>
          </a:r>
          <a:endParaRPr lang="en-US"/>
        </a:p>
      </dgm:t>
    </dgm:pt>
    <dgm:pt modelId="{9AD14288-EAC1-41D3-B7E9-836B9C85F514}" type="parTrans" cxnId="{98A94DDF-EAA8-4B9E-BE23-AF5D1D404D6F}">
      <dgm:prSet/>
      <dgm:spPr/>
      <dgm:t>
        <a:bodyPr/>
        <a:lstStyle/>
        <a:p>
          <a:endParaRPr lang="en-US"/>
        </a:p>
      </dgm:t>
    </dgm:pt>
    <dgm:pt modelId="{71317672-8E5C-443D-A2FA-7FD23D8A6198}" type="sibTrans" cxnId="{98A94DDF-EAA8-4B9E-BE23-AF5D1D404D6F}">
      <dgm:prSet/>
      <dgm:spPr/>
      <dgm:t>
        <a:bodyPr/>
        <a:lstStyle/>
        <a:p>
          <a:endParaRPr lang="en-US"/>
        </a:p>
      </dgm:t>
    </dgm:pt>
    <dgm:pt modelId="{B945964A-3F5F-476C-8398-DD396D07BF5F}">
      <dgm:prSet/>
      <dgm:spPr/>
      <dgm:t>
        <a:bodyPr/>
        <a:lstStyle/>
        <a:p>
          <a:r>
            <a:rPr lang="en-US" b="1"/>
            <a:t>Sections 501 and 505 of the Rehabilitation Act of 1973</a:t>
          </a:r>
          <a:endParaRPr lang="en-US"/>
        </a:p>
      </dgm:t>
    </dgm:pt>
    <dgm:pt modelId="{B3D8DFDC-8741-4D78-A4D4-95C776B7C757}" type="parTrans" cxnId="{AD2C4735-1BAA-4958-BCDD-2F1A51BE5CEB}">
      <dgm:prSet/>
      <dgm:spPr/>
      <dgm:t>
        <a:bodyPr/>
        <a:lstStyle/>
        <a:p>
          <a:endParaRPr lang="en-US"/>
        </a:p>
      </dgm:t>
    </dgm:pt>
    <dgm:pt modelId="{06522C9C-819B-438C-BAA6-175751A2C69B}" type="sibTrans" cxnId="{AD2C4735-1BAA-4958-BCDD-2F1A51BE5CEB}">
      <dgm:prSet/>
      <dgm:spPr/>
      <dgm:t>
        <a:bodyPr/>
        <a:lstStyle/>
        <a:p>
          <a:endParaRPr lang="en-US"/>
        </a:p>
      </dgm:t>
    </dgm:pt>
    <dgm:pt modelId="{8673F157-5288-48D9-9CBE-1B75EAFB011A}">
      <dgm:prSet/>
      <dgm:spPr/>
      <dgm:t>
        <a:bodyPr/>
        <a:lstStyle/>
        <a:p>
          <a:r>
            <a:rPr lang="en-US" b="1"/>
            <a:t>Sections 102 and 103 of the Civil Rights Act of 1991</a:t>
          </a:r>
          <a:endParaRPr lang="en-US"/>
        </a:p>
      </dgm:t>
    </dgm:pt>
    <dgm:pt modelId="{3F9F688D-480A-4D4C-BD5E-860046FCE384}" type="parTrans" cxnId="{09262C6C-BD73-4CCE-A075-0184BD734D2C}">
      <dgm:prSet/>
      <dgm:spPr/>
      <dgm:t>
        <a:bodyPr/>
        <a:lstStyle/>
        <a:p>
          <a:endParaRPr lang="en-US"/>
        </a:p>
      </dgm:t>
    </dgm:pt>
    <dgm:pt modelId="{271D27F4-35ED-4E7B-81A1-DD4A6A244BFA}" type="sibTrans" cxnId="{09262C6C-BD73-4CCE-A075-0184BD734D2C}">
      <dgm:prSet/>
      <dgm:spPr/>
      <dgm:t>
        <a:bodyPr/>
        <a:lstStyle/>
        <a:p>
          <a:endParaRPr lang="en-US"/>
        </a:p>
      </dgm:t>
    </dgm:pt>
    <dgm:pt modelId="{5BF91F4D-1683-4A52-88EF-3A8D2930CAD6}">
      <dgm:prSet/>
      <dgm:spPr/>
      <dgm:t>
        <a:bodyPr/>
        <a:lstStyle/>
        <a:p>
          <a:r>
            <a:rPr lang="en-US" b="1"/>
            <a:t>The Pregnancy Discrimination Act of 1978</a:t>
          </a:r>
          <a:endParaRPr lang="en-US"/>
        </a:p>
      </dgm:t>
    </dgm:pt>
    <dgm:pt modelId="{8FC84218-732A-4149-8827-75F536DF5702}" type="parTrans" cxnId="{1F8AE927-3A3B-43E0-B138-5ED0156122E6}">
      <dgm:prSet/>
      <dgm:spPr/>
      <dgm:t>
        <a:bodyPr/>
        <a:lstStyle/>
        <a:p>
          <a:endParaRPr lang="en-US"/>
        </a:p>
      </dgm:t>
    </dgm:pt>
    <dgm:pt modelId="{4C37980E-E875-479E-BED7-59D556392E7E}" type="sibTrans" cxnId="{1F8AE927-3A3B-43E0-B138-5ED0156122E6}">
      <dgm:prSet/>
      <dgm:spPr/>
      <dgm:t>
        <a:bodyPr/>
        <a:lstStyle/>
        <a:p>
          <a:endParaRPr lang="en-US"/>
        </a:p>
      </dgm:t>
    </dgm:pt>
    <dgm:pt modelId="{1B87019C-B250-4760-9F37-EF8A43AC2140}">
      <dgm:prSet/>
      <dgm:spPr/>
      <dgm:t>
        <a:bodyPr/>
        <a:lstStyle/>
        <a:p>
          <a:r>
            <a:rPr lang="en-US" b="1"/>
            <a:t>The Equal Pay Act of 1963 (EPA)</a:t>
          </a:r>
          <a:endParaRPr lang="en-US"/>
        </a:p>
      </dgm:t>
    </dgm:pt>
    <dgm:pt modelId="{4B1F1EBA-CA76-4EDC-82FA-BE69B41DC3FC}" type="parTrans" cxnId="{08983B6A-5EB7-4F96-93FF-DCDFFD69C25C}">
      <dgm:prSet/>
      <dgm:spPr/>
      <dgm:t>
        <a:bodyPr/>
        <a:lstStyle/>
        <a:p>
          <a:endParaRPr lang="en-US"/>
        </a:p>
      </dgm:t>
    </dgm:pt>
    <dgm:pt modelId="{B0E07684-6AF1-40AE-A7EA-152AC0BF57AE}" type="sibTrans" cxnId="{08983B6A-5EB7-4F96-93FF-DCDFFD69C25C}">
      <dgm:prSet/>
      <dgm:spPr/>
      <dgm:t>
        <a:bodyPr/>
        <a:lstStyle/>
        <a:p>
          <a:endParaRPr lang="en-US"/>
        </a:p>
      </dgm:t>
    </dgm:pt>
    <dgm:pt modelId="{2BCBB130-C124-4A31-95EF-346A527F80AF}">
      <dgm:prSet/>
      <dgm:spPr/>
      <dgm:t>
        <a:bodyPr/>
        <a:lstStyle/>
        <a:p>
          <a:r>
            <a:rPr lang="en-US" b="1"/>
            <a:t>The Age Discrimination in Employment Act of 1967 (ADEA)</a:t>
          </a:r>
          <a:endParaRPr lang="en-US"/>
        </a:p>
      </dgm:t>
    </dgm:pt>
    <dgm:pt modelId="{554CD09F-E5F5-49C6-A0AD-29E349DAAD1C}" type="parTrans" cxnId="{84552C9D-6638-4EEC-A0B1-B33CD1A551EE}">
      <dgm:prSet/>
      <dgm:spPr/>
      <dgm:t>
        <a:bodyPr/>
        <a:lstStyle/>
        <a:p>
          <a:endParaRPr lang="en-US"/>
        </a:p>
      </dgm:t>
    </dgm:pt>
    <dgm:pt modelId="{5CEE8E1F-12C1-4751-B459-4FC4A3479B5F}" type="sibTrans" cxnId="{84552C9D-6638-4EEC-A0B1-B33CD1A551EE}">
      <dgm:prSet/>
      <dgm:spPr/>
      <dgm:t>
        <a:bodyPr/>
        <a:lstStyle/>
        <a:p>
          <a:endParaRPr lang="en-US"/>
        </a:p>
      </dgm:t>
    </dgm:pt>
    <dgm:pt modelId="{6A6F5B18-B911-4E58-9DD1-8210108615E7}">
      <dgm:prSet/>
      <dgm:spPr/>
      <dgm:t>
        <a:bodyPr/>
        <a:lstStyle/>
        <a:p>
          <a:r>
            <a:rPr lang="en-US" b="1"/>
            <a:t>Title I of the Americans with Disabilities Act of 1990 (ADA)</a:t>
          </a:r>
          <a:endParaRPr lang="en-US"/>
        </a:p>
      </dgm:t>
    </dgm:pt>
    <dgm:pt modelId="{D2AE6612-6804-42FF-8C15-50177F07CDB1}" type="parTrans" cxnId="{437D4E0E-75A4-4BA6-B6B0-6CFEEC7864B0}">
      <dgm:prSet/>
      <dgm:spPr/>
      <dgm:t>
        <a:bodyPr/>
        <a:lstStyle/>
        <a:p>
          <a:endParaRPr lang="en-US"/>
        </a:p>
      </dgm:t>
    </dgm:pt>
    <dgm:pt modelId="{3C24A412-C33D-439E-A552-0D90177074FE}" type="sibTrans" cxnId="{437D4E0E-75A4-4BA6-B6B0-6CFEEC7864B0}">
      <dgm:prSet/>
      <dgm:spPr/>
      <dgm:t>
        <a:bodyPr/>
        <a:lstStyle/>
        <a:p>
          <a:endParaRPr lang="en-US"/>
        </a:p>
      </dgm:t>
    </dgm:pt>
    <dgm:pt modelId="{C9C2EC39-806A-4D73-B608-A335E61FB5E4}">
      <dgm:prSet/>
      <dgm:spPr/>
      <dgm:t>
        <a:bodyPr/>
        <a:lstStyle/>
        <a:p>
          <a:r>
            <a:rPr lang="en-US" b="1"/>
            <a:t>The Americans with Disabilities Act Amendments Act of 2008 (ADAAA)</a:t>
          </a:r>
          <a:endParaRPr lang="en-US"/>
        </a:p>
      </dgm:t>
    </dgm:pt>
    <dgm:pt modelId="{52DBAA03-813D-4EDA-B00F-30CF415546CD}" type="parTrans" cxnId="{1C272A78-2EB5-4B6F-8584-5097E520CCCE}">
      <dgm:prSet/>
      <dgm:spPr/>
      <dgm:t>
        <a:bodyPr/>
        <a:lstStyle/>
        <a:p>
          <a:endParaRPr lang="en-US"/>
        </a:p>
      </dgm:t>
    </dgm:pt>
    <dgm:pt modelId="{1F4BE275-82AE-425C-B012-39CA33449956}" type="sibTrans" cxnId="{1C272A78-2EB5-4B6F-8584-5097E520CCCE}">
      <dgm:prSet/>
      <dgm:spPr/>
      <dgm:t>
        <a:bodyPr/>
        <a:lstStyle/>
        <a:p>
          <a:endParaRPr lang="en-US"/>
        </a:p>
      </dgm:t>
    </dgm:pt>
    <dgm:pt modelId="{BE5B38E2-3389-4682-9DF3-C1D6C757BA6E}">
      <dgm:prSet/>
      <dgm:spPr/>
      <dgm:t>
        <a:bodyPr/>
        <a:lstStyle/>
        <a:p>
          <a:r>
            <a:rPr lang="en-US" b="1"/>
            <a:t>The Genetic Information Nondiscrimination Act of 2008 (GINA)</a:t>
          </a:r>
          <a:endParaRPr lang="en-US"/>
        </a:p>
      </dgm:t>
    </dgm:pt>
    <dgm:pt modelId="{4F37EE21-883E-4B29-8F1F-E1176524EDEA}" type="parTrans" cxnId="{0F91BEB4-BC7C-4F02-A3F8-94A9442CB090}">
      <dgm:prSet/>
      <dgm:spPr/>
      <dgm:t>
        <a:bodyPr/>
        <a:lstStyle/>
        <a:p>
          <a:endParaRPr lang="en-US"/>
        </a:p>
      </dgm:t>
    </dgm:pt>
    <dgm:pt modelId="{3CAF43F9-CE6D-49F5-8E6D-753BCD21A76B}" type="sibTrans" cxnId="{0F91BEB4-BC7C-4F02-A3F8-94A9442CB090}">
      <dgm:prSet/>
      <dgm:spPr/>
      <dgm:t>
        <a:bodyPr/>
        <a:lstStyle/>
        <a:p>
          <a:endParaRPr lang="en-US"/>
        </a:p>
      </dgm:t>
    </dgm:pt>
    <dgm:pt modelId="{69D9C3C3-B4D5-4ABA-B81E-7685B7F3272D}">
      <dgm:prSet/>
      <dgm:spPr/>
      <dgm:t>
        <a:bodyPr/>
        <a:lstStyle/>
        <a:p>
          <a:r>
            <a:rPr lang="en-US" b="1"/>
            <a:t>Equality Act</a:t>
          </a:r>
          <a:endParaRPr lang="en-US"/>
        </a:p>
      </dgm:t>
    </dgm:pt>
    <dgm:pt modelId="{05CFC7EF-7EB7-4295-A936-A98D75B1C2E9}" type="parTrans" cxnId="{7D2E34FB-EBD9-4C8B-B632-4224305ACAFA}">
      <dgm:prSet/>
      <dgm:spPr/>
      <dgm:t>
        <a:bodyPr/>
        <a:lstStyle/>
        <a:p>
          <a:endParaRPr lang="en-US"/>
        </a:p>
      </dgm:t>
    </dgm:pt>
    <dgm:pt modelId="{49795BFA-E0CA-411F-9290-F5FEB12BD253}" type="sibTrans" cxnId="{7D2E34FB-EBD9-4C8B-B632-4224305ACAFA}">
      <dgm:prSet/>
      <dgm:spPr/>
      <dgm:t>
        <a:bodyPr/>
        <a:lstStyle/>
        <a:p>
          <a:endParaRPr lang="en-US"/>
        </a:p>
      </dgm:t>
    </dgm:pt>
    <dgm:pt modelId="{AA406286-AF0F-4476-B0CD-97A6234D4B5E}" type="pres">
      <dgm:prSet presAssocID="{DA9AF1D1-C905-4FB6-832E-EB388B125C52}" presName="linear" presStyleCnt="0">
        <dgm:presLayoutVars>
          <dgm:animLvl val="lvl"/>
          <dgm:resizeHandles val="exact"/>
        </dgm:presLayoutVars>
      </dgm:prSet>
      <dgm:spPr/>
    </dgm:pt>
    <dgm:pt modelId="{F1EF32E2-50BF-4CBE-909F-F430A906647E}" type="pres">
      <dgm:prSet presAssocID="{C17C5B10-66C7-4B73-B90A-3736EC59BB5E}" presName="parentText" presStyleLbl="node1" presStyleIdx="0" presStyleCnt="1">
        <dgm:presLayoutVars>
          <dgm:chMax val="0"/>
          <dgm:bulletEnabled val="1"/>
        </dgm:presLayoutVars>
      </dgm:prSet>
      <dgm:spPr/>
    </dgm:pt>
    <dgm:pt modelId="{C47AB530-8E03-4F89-A981-DED68C3833C2}" type="pres">
      <dgm:prSet presAssocID="{C17C5B10-66C7-4B73-B90A-3736EC59BB5E}" presName="childText" presStyleLbl="revTx" presStyleIdx="0" presStyleCnt="1">
        <dgm:presLayoutVars>
          <dgm:bulletEnabled val="1"/>
        </dgm:presLayoutVars>
      </dgm:prSet>
      <dgm:spPr/>
    </dgm:pt>
  </dgm:ptLst>
  <dgm:cxnLst>
    <dgm:cxn modelId="{437D4E0E-75A4-4BA6-B6B0-6CFEEC7864B0}" srcId="{C17C5B10-66C7-4B73-B90A-3736EC59BB5E}" destId="{6A6F5B18-B911-4E58-9DD1-8210108615E7}" srcOrd="5" destOrd="0" parTransId="{D2AE6612-6804-42FF-8C15-50177F07CDB1}" sibTransId="{3C24A412-C33D-439E-A552-0D90177074FE}"/>
    <dgm:cxn modelId="{1F8AE927-3A3B-43E0-B138-5ED0156122E6}" srcId="{C17C5B10-66C7-4B73-B90A-3736EC59BB5E}" destId="{5BF91F4D-1683-4A52-88EF-3A8D2930CAD6}" srcOrd="2" destOrd="0" parTransId="{8FC84218-732A-4149-8827-75F536DF5702}" sibTransId="{4C37980E-E875-479E-BED7-59D556392E7E}"/>
    <dgm:cxn modelId="{3F42FA2E-2846-48F3-832A-E53B588DBCF8}" type="presOf" srcId="{C9C2EC39-806A-4D73-B608-A335E61FB5E4}" destId="{C47AB530-8E03-4F89-A981-DED68C3833C2}" srcOrd="0" destOrd="6" presId="urn:microsoft.com/office/officeart/2005/8/layout/vList2"/>
    <dgm:cxn modelId="{AD2C4735-1BAA-4958-BCDD-2F1A51BE5CEB}" srcId="{C17C5B10-66C7-4B73-B90A-3736EC59BB5E}" destId="{B945964A-3F5F-476C-8398-DD396D07BF5F}" srcOrd="0" destOrd="0" parTransId="{B3D8DFDC-8741-4D78-A4D4-95C776B7C757}" sibTransId="{06522C9C-819B-438C-BAA6-175751A2C69B}"/>
    <dgm:cxn modelId="{D02CEB37-E9D6-4EFE-ADB0-3D16771283F0}" type="presOf" srcId="{BE5B38E2-3389-4682-9DF3-C1D6C757BA6E}" destId="{C47AB530-8E03-4F89-A981-DED68C3833C2}" srcOrd="0" destOrd="7" presId="urn:microsoft.com/office/officeart/2005/8/layout/vList2"/>
    <dgm:cxn modelId="{541CFB3A-A0F7-4CA5-80FE-1B81EBD6A74D}" type="presOf" srcId="{69D9C3C3-B4D5-4ABA-B81E-7685B7F3272D}" destId="{C47AB530-8E03-4F89-A981-DED68C3833C2}" srcOrd="0" destOrd="8" presId="urn:microsoft.com/office/officeart/2005/8/layout/vList2"/>
    <dgm:cxn modelId="{98E0125B-2AF2-4E3E-B458-F33FF71CBCBE}" type="presOf" srcId="{1B87019C-B250-4760-9F37-EF8A43AC2140}" destId="{C47AB530-8E03-4F89-A981-DED68C3833C2}" srcOrd="0" destOrd="3" presId="urn:microsoft.com/office/officeart/2005/8/layout/vList2"/>
    <dgm:cxn modelId="{08983B6A-5EB7-4F96-93FF-DCDFFD69C25C}" srcId="{C17C5B10-66C7-4B73-B90A-3736EC59BB5E}" destId="{1B87019C-B250-4760-9F37-EF8A43AC2140}" srcOrd="3" destOrd="0" parTransId="{4B1F1EBA-CA76-4EDC-82FA-BE69B41DC3FC}" sibTransId="{B0E07684-6AF1-40AE-A7EA-152AC0BF57AE}"/>
    <dgm:cxn modelId="{09262C6C-BD73-4CCE-A075-0184BD734D2C}" srcId="{C17C5B10-66C7-4B73-B90A-3736EC59BB5E}" destId="{8673F157-5288-48D9-9CBE-1B75EAFB011A}" srcOrd="1" destOrd="0" parTransId="{3F9F688D-480A-4D4C-BD5E-860046FCE384}" sibTransId="{271D27F4-35ED-4E7B-81A1-DD4A6A244BFA}"/>
    <dgm:cxn modelId="{B7DB904F-130B-479C-B2D0-38DD3D1D3D4E}" type="presOf" srcId="{DA9AF1D1-C905-4FB6-832E-EB388B125C52}" destId="{AA406286-AF0F-4476-B0CD-97A6234D4B5E}" srcOrd="0" destOrd="0" presId="urn:microsoft.com/office/officeart/2005/8/layout/vList2"/>
    <dgm:cxn modelId="{1C272A78-2EB5-4B6F-8584-5097E520CCCE}" srcId="{C17C5B10-66C7-4B73-B90A-3736EC59BB5E}" destId="{C9C2EC39-806A-4D73-B608-A335E61FB5E4}" srcOrd="6" destOrd="0" parTransId="{52DBAA03-813D-4EDA-B00F-30CF415546CD}" sibTransId="{1F4BE275-82AE-425C-B012-39CA33449956}"/>
    <dgm:cxn modelId="{5F68B58E-A668-4379-AE26-3B65793973DB}" type="presOf" srcId="{B945964A-3F5F-476C-8398-DD396D07BF5F}" destId="{C47AB530-8E03-4F89-A981-DED68C3833C2}" srcOrd="0" destOrd="0" presId="urn:microsoft.com/office/officeart/2005/8/layout/vList2"/>
    <dgm:cxn modelId="{84552C9D-6638-4EEC-A0B1-B33CD1A551EE}" srcId="{C17C5B10-66C7-4B73-B90A-3736EC59BB5E}" destId="{2BCBB130-C124-4A31-95EF-346A527F80AF}" srcOrd="4" destOrd="0" parTransId="{554CD09F-E5F5-49C6-A0AD-29E349DAAD1C}" sibTransId="{5CEE8E1F-12C1-4751-B459-4FC4A3479B5F}"/>
    <dgm:cxn modelId="{D45A4AB1-0AF0-46D2-B9B2-319A7AA1DED1}" type="presOf" srcId="{6A6F5B18-B911-4E58-9DD1-8210108615E7}" destId="{C47AB530-8E03-4F89-A981-DED68C3833C2}" srcOrd="0" destOrd="5" presId="urn:microsoft.com/office/officeart/2005/8/layout/vList2"/>
    <dgm:cxn modelId="{0F91BEB4-BC7C-4F02-A3F8-94A9442CB090}" srcId="{C17C5B10-66C7-4B73-B90A-3736EC59BB5E}" destId="{BE5B38E2-3389-4682-9DF3-C1D6C757BA6E}" srcOrd="7" destOrd="0" parTransId="{4F37EE21-883E-4B29-8F1F-E1176524EDEA}" sibTransId="{3CAF43F9-CE6D-49F5-8E6D-753BCD21A76B}"/>
    <dgm:cxn modelId="{03D472BC-3151-4C09-9F99-6A184D72A72A}" type="presOf" srcId="{C17C5B10-66C7-4B73-B90A-3736EC59BB5E}" destId="{F1EF32E2-50BF-4CBE-909F-F430A906647E}" srcOrd="0" destOrd="0" presId="urn:microsoft.com/office/officeart/2005/8/layout/vList2"/>
    <dgm:cxn modelId="{46DEBBBD-D9F9-4B98-8FC5-C94A9AF224FB}" type="presOf" srcId="{8673F157-5288-48D9-9CBE-1B75EAFB011A}" destId="{C47AB530-8E03-4F89-A981-DED68C3833C2}" srcOrd="0" destOrd="1" presId="urn:microsoft.com/office/officeart/2005/8/layout/vList2"/>
    <dgm:cxn modelId="{2A5B33C1-6B33-4619-86CA-307ED0505745}" type="presOf" srcId="{5BF91F4D-1683-4A52-88EF-3A8D2930CAD6}" destId="{C47AB530-8E03-4F89-A981-DED68C3833C2}" srcOrd="0" destOrd="2" presId="urn:microsoft.com/office/officeart/2005/8/layout/vList2"/>
    <dgm:cxn modelId="{98A94DDF-EAA8-4B9E-BE23-AF5D1D404D6F}" srcId="{DA9AF1D1-C905-4FB6-832E-EB388B125C52}" destId="{C17C5B10-66C7-4B73-B90A-3736EC59BB5E}" srcOrd="0" destOrd="0" parTransId="{9AD14288-EAC1-41D3-B7E9-836B9C85F514}" sibTransId="{71317672-8E5C-443D-A2FA-7FD23D8A6198}"/>
    <dgm:cxn modelId="{996630F3-8A8D-44E7-963D-7C418BEE048E}" type="presOf" srcId="{2BCBB130-C124-4A31-95EF-346A527F80AF}" destId="{C47AB530-8E03-4F89-A981-DED68C3833C2}" srcOrd="0" destOrd="4" presId="urn:microsoft.com/office/officeart/2005/8/layout/vList2"/>
    <dgm:cxn modelId="{7D2E34FB-EBD9-4C8B-B632-4224305ACAFA}" srcId="{C17C5B10-66C7-4B73-B90A-3736EC59BB5E}" destId="{69D9C3C3-B4D5-4ABA-B81E-7685B7F3272D}" srcOrd="8" destOrd="0" parTransId="{05CFC7EF-7EB7-4295-A936-A98D75B1C2E9}" sibTransId="{49795BFA-E0CA-411F-9290-F5FEB12BD253}"/>
    <dgm:cxn modelId="{E333BE5D-2A0A-4EA6-90E9-CC3456EF432A}" type="presParOf" srcId="{AA406286-AF0F-4476-B0CD-97A6234D4B5E}" destId="{F1EF32E2-50BF-4CBE-909F-F430A906647E}" srcOrd="0" destOrd="0" presId="urn:microsoft.com/office/officeart/2005/8/layout/vList2"/>
    <dgm:cxn modelId="{94203FEC-F6A7-466C-A390-F76DFB95B2E3}" type="presParOf" srcId="{AA406286-AF0F-4476-B0CD-97A6234D4B5E}" destId="{C47AB530-8E03-4F89-A981-DED68C3833C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A29BAB-6A68-426E-86C5-C86E174C5AA9}"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45517F3-5E3F-449E-BA0C-A2651B79CB10}">
      <dgm:prSet phldrT="[Text]" phldr="0"/>
      <dgm:spPr/>
      <dgm:t>
        <a:bodyPr/>
        <a:lstStyle/>
        <a:p>
          <a:pPr algn="l"/>
          <a:r>
            <a:rPr lang="en-US" b="1">
              <a:latin typeface="Verdana"/>
              <a:ea typeface="Verdana"/>
            </a:rPr>
            <a:t>Veterans’ Preference</a:t>
          </a:r>
          <a:endParaRPr lang="en-US"/>
        </a:p>
      </dgm:t>
    </dgm:pt>
    <dgm:pt modelId="{F671D059-4479-43D9-AB15-DA6090C6E8B1}" type="parTrans" cxnId="{CF6B5947-C7DD-4A1C-8C89-8A2DD808BBE4}">
      <dgm:prSet/>
      <dgm:spPr/>
      <dgm:t>
        <a:bodyPr/>
        <a:lstStyle/>
        <a:p>
          <a:endParaRPr lang="en-US"/>
        </a:p>
      </dgm:t>
    </dgm:pt>
    <dgm:pt modelId="{B62A751B-3C96-46F7-9A66-D51FE2299C0C}" type="sibTrans" cxnId="{CF6B5947-C7DD-4A1C-8C89-8A2DD808BBE4}">
      <dgm:prSet/>
      <dgm:spPr/>
      <dgm:t>
        <a:bodyPr/>
        <a:lstStyle/>
        <a:p>
          <a:endParaRPr lang="en-US"/>
        </a:p>
      </dgm:t>
    </dgm:pt>
    <dgm:pt modelId="{D479692B-4F19-4F16-9C7B-3C493DE7564D}">
      <dgm:prSet phldr="0"/>
      <dgm:spPr/>
      <dgm:t>
        <a:bodyPr/>
        <a:lstStyle/>
        <a:p>
          <a:pPr algn="l" rtl="0"/>
          <a:r>
            <a:rPr lang="en-US" b="1">
              <a:latin typeface="Verdana"/>
              <a:ea typeface="Verdana"/>
            </a:rPr>
            <a:t>Fair Labor Standards Act (FLSA)</a:t>
          </a:r>
          <a:endParaRPr lang="en-US">
            <a:latin typeface="Verdana"/>
            <a:ea typeface="Verdana"/>
          </a:endParaRPr>
        </a:p>
      </dgm:t>
    </dgm:pt>
    <dgm:pt modelId="{CFF31845-4C33-4EEA-8EE6-E78A83CD9E1D}" type="parTrans" cxnId="{B472CA46-ABF3-4D43-B1D7-2CEFEC1E735F}">
      <dgm:prSet/>
      <dgm:spPr/>
    </dgm:pt>
    <dgm:pt modelId="{54933180-C047-4241-9C4C-BDD214B52C18}" type="sibTrans" cxnId="{B472CA46-ABF3-4D43-B1D7-2CEFEC1E735F}">
      <dgm:prSet/>
      <dgm:spPr/>
    </dgm:pt>
    <dgm:pt modelId="{49FB0442-06AE-4E9D-9171-69589ED84E2D}">
      <dgm:prSet phldr="0"/>
      <dgm:spPr/>
      <dgm:t>
        <a:bodyPr/>
        <a:lstStyle/>
        <a:p>
          <a:pPr algn="l"/>
          <a:r>
            <a:rPr lang="en-US" b="1">
              <a:latin typeface="Verdana"/>
              <a:ea typeface="Verdana"/>
            </a:rPr>
            <a:t>Occupational Safety and Health Act (OSH)</a:t>
          </a:r>
          <a:endParaRPr lang="en-US">
            <a:latin typeface="Verdana"/>
            <a:ea typeface="Verdana"/>
          </a:endParaRPr>
        </a:p>
      </dgm:t>
    </dgm:pt>
    <dgm:pt modelId="{6545CC2C-F238-458F-93C6-41F21A80CDFE}" type="parTrans" cxnId="{D2DB269E-1140-4465-92B8-547C55D1BBFA}">
      <dgm:prSet/>
      <dgm:spPr/>
    </dgm:pt>
    <dgm:pt modelId="{22CC741D-C24F-47CD-89D9-7275B253C6D0}" type="sibTrans" cxnId="{D2DB269E-1140-4465-92B8-547C55D1BBFA}">
      <dgm:prSet/>
      <dgm:spPr/>
    </dgm:pt>
    <dgm:pt modelId="{C56BE8BC-A02B-4CE4-BCE5-A68E0A870E03}">
      <dgm:prSet phldr="0"/>
      <dgm:spPr/>
      <dgm:t>
        <a:bodyPr/>
        <a:lstStyle/>
        <a:p>
          <a:pPr algn="l"/>
          <a:r>
            <a:rPr lang="en-US" b="1">
              <a:latin typeface="Verdana"/>
              <a:ea typeface="Verdana"/>
            </a:rPr>
            <a:t>Employee Retirement Income Security Act of 1973 (ERISA)</a:t>
          </a:r>
          <a:endParaRPr lang="en-US">
            <a:latin typeface="Verdana"/>
            <a:ea typeface="Verdana"/>
          </a:endParaRPr>
        </a:p>
      </dgm:t>
    </dgm:pt>
    <dgm:pt modelId="{C94B13D7-B220-4376-8D24-27BA33749E65}" type="parTrans" cxnId="{DD6273D9-9EAD-4F8C-8B07-261F0B0EFEBC}">
      <dgm:prSet/>
      <dgm:spPr/>
    </dgm:pt>
    <dgm:pt modelId="{6076695D-585C-4B83-AAEC-9497F9E8CA46}" type="sibTrans" cxnId="{DD6273D9-9EAD-4F8C-8B07-261F0B0EFEBC}">
      <dgm:prSet/>
      <dgm:spPr/>
    </dgm:pt>
    <dgm:pt modelId="{47F27D2E-4BFD-4B77-9675-4968A53A16EC}">
      <dgm:prSet phldr="0"/>
      <dgm:spPr/>
      <dgm:t>
        <a:bodyPr/>
        <a:lstStyle/>
        <a:p>
          <a:pPr algn="l"/>
          <a:r>
            <a:rPr lang="en-US" b="1">
              <a:latin typeface="Verdana"/>
              <a:ea typeface="Verdana"/>
            </a:rPr>
            <a:t>Health Insurance Portability &amp; Accountability Act of 1996 (HIPAA)</a:t>
          </a:r>
          <a:endParaRPr lang="en-US">
            <a:latin typeface="Verdana"/>
            <a:ea typeface="Verdana"/>
          </a:endParaRPr>
        </a:p>
      </dgm:t>
    </dgm:pt>
    <dgm:pt modelId="{5138C3C2-3C70-4A22-A866-B9C404DB405A}" type="parTrans" cxnId="{32FDC9AD-D7CD-4A89-8BB9-343EAFA28D51}">
      <dgm:prSet/>
      <dgm:spPr/>
    </dgm:pt>
    <dgm:pt modelId="{5988AAF1-243F-47CC-A18C-115008524A7E}" type="sibTrans" cxnId="{32FDC9AD-D7CD-4A89-8BB9-343EAFA28D51}">
      <dgm:prSet/>
      <dgm:spPr/>
    </dgm:pt>
    <dgm:pt modelId="{1F565B85-D550-4F20-B70F-DA5F8553EC0B}">
      <dgm:prSet phldr="0"/>
      <dgm:spPr/>
      <dgm:t>
        <a:bodyPr/>
        <a:lstStyle/>
        <a:p>
          <a:pPr algn="l"/>
          <a:r>
            <a:rPr lang="en-US" b="1">
              <a:latin typeface="Verdana"/>
              <a:ea typeface="Verdana"/>
            </a:rPr>
            <a:t>The Family and Medical Leave Act (FMLA) 1993</a:t>
          </a:r>
          <a:endParaRPr lang="en-US">
            <a:latin typeface="Verdana"/>
            <a:ea typeface="Verdana"/>
          </a:endParaRPr>
        </a:p>
      </dgm:t>
    </dgm:pt>
    <dgm:pt modelId="{00F9FB74-DD01-4783-A4B1-40EA76A8EB30}" type="parTrans" cxnId="{2F23E176-90DE-489E-AA08-3CEDBC46218F}">
      <dgm:prSet/>
      <dgm:spPr/>
    </dgm:pt>
    <dgm:pt modelId="{44620ED3-F0B0-4848-ACCF-E4FF8BA2473F}" type="sibTrans" cxnId="{2F23E176-90DE-489E-AA08-3CEDBC46218F}">
      <dgm:prSet/>
      <dgm:spPr/>
    </dgm:pt>
    <dgm:pt modelId="{9FD64E91-8D47-48CE-9AC5-83912E8A564A}" type="pres">
      <dgm:prSet presAssocID="{5FA29BAB-6A68-426E-86C5-C86E174C5AA9}" presName="linear" presStyleCnt="0">
        <dgm:presLayoutVars>
          <dgm:animLvl val="lvl"/>
          <dgm:resizeHandles val="exact"/>
        </dgm:presLayoutVars>
      </dgm:prSet>
      <dgm:spPr/>
    </dgm:pt>
    <dgm:pt modelId="{5241CACD-3AD9-4C03-8296-EB0EF07DA6EE}" type="pres">
      <dgm:prSet presAssocID="{D479692B-4F19-4F16-9C7B-3C493DE7564D}" presName="parentText" presStyleLbl="node1" presStyleIdx="0" presStyleCnt="6">
        <dgm:presLayoutVars>
          <dgm:chMax val="0"/>
          <dgm:bulletEnabled val="1"/>
        </dgm:presLayoutVars>
      </dgm:prSet>
      <dgm:spPr/>
    </dgm:pt>
    <dgm:pt modelId="{127F5421-C253-4211-BC2C-BFE637A53745}" type="pres">
      <dgm:prSet presAssocID="{54933180-C047-4241-9C4C-BDD214B52C18}" presName="spacer" presStyleCnt="0"/>
      <dgm:spPr/>
    </dgm:pt>
    <dgm:pt modelId="{27CF325F-628F-4651-8DA5-3E9765784145}" type="pres">
      <dgm:prSet presAssocID="{49FB0442-06AE-4E9D-9171-69589ED84E2D}" presName="parentText" presStyleLbl="node1" presStyleIdx="1" presStyleCnt="6">
        <dgm:presLayoutVars>
          <dgm:chMax val="0"/>
          <dgm:bulletEnabled val="1"/>
        </dgm:presLayoutVars>
      </dgm:prSet>
      <dgm:spPr/>
    </dgm:pt>
    <dgm:pt modelId="{1FBE5794-37FF-4961-8CA9-07503E50A92C}" type="pres">
      <dgm:prSet presAssocID="{22CC741D-C24F-47CD-89D9-7275B253C6D0}" presName="spacer" presStyleCnt="0"/>
      <dgm:spPr/>
    </dgm:pt>
    <dgm:pt modelId="{495C8571-169E-4196-B801-FE99C176D6BC}" type="pres">
      <dgm:prSet presAssocID="{C56BE8BC-A02B-4CE4-BCE5-A68E0A870E03}" presName="parentText" presStyleLbl="node1" presStyleIdx="2" presStyleCnt="6">
        <dgm:presLayoutVars>
          <dgm:chMax val="0"/>
          <dgm:bulletEnabled val="1"/>
        </dgm:presLayoutVars>
      </dgm:prSet>
      <dgm:spPr/>
    </dgm:pt>
    <dgm:pt modelId="{24AF532B-650F-4F52-8FF1-6868DCA08821}" type="pres">
      <dgm:prSet presAssocID="{6076695D-585C-4B83-AAEC-9497F9E8CA46}" presName="spacer" presStyleCnt="0"/>
      <dgm:spPr/>
    </dgm:pt>
    <dgm:pt modelId="{EEB96037-CB8A-4EAC-80ED-B5004FD66790}" type="pres">
      <dgm:prSet presAssocID="{47F27D2E-4BFD-4B77-9675-4968A53A16EC}" presName="parentText" presStyleLbl="node1" presStyleIdx="3" presStyleCnt="6">
        <dgm:presLayoutVars>
          <dgm:chMax val="0"/>
          <dgm:bulletEnabled val="1"/>
        </dgm:presLayoutVars>
      </dgm:prSet>
      <dgm:spPr/>
    </dgm:pt>
    <dgm:pt modelId="{CC6A52BA-27B6-4705-A23C-A5D2A3CB5A77}" type="pres">
      <dgm:prSet presAssocID="{5988AAF1-243F-47CC-A18C-115008524A7E}" presName="spacer" presStyleCnt="0"/>
      <dgm:spPr/>
    </dgm:pt>
    <dgm:pt modelId="{AFF0F26F-0CD4-48F6-B42E-C9BC4C9FC06E}" type="pres">
      <dgm:prSet presAssocID="{1F565B85-D550-4F20-B70F-DA5F8553EC0B}" presName="parentText" presStyleLbl="node1" presStyleIdx="4" presStyleCnt="6">
        <dgm:presLayoutVars>
          <dgm:chMax val="0"/>
          <dgm:bulletEnabled val="1"/>
        </dgm:presLayoutVars>
      </dgm:prSet>
      <dgm:spPr/>
    </dgm:pt>
    <dgm:pt modelId="{4A30667A-2A58-43AE-A5FE-6DE66D469240}" type="pres">
      <dgm:prSet presAssocID="{44620ED3-F0B0-4848-ACCF-E4FF8BA2473F}" presName="spacer" presStyleCnt="0"/>
      <dgm:spPr/>
    </dgm:pt>
    <dgm:pt modelId="{3EEB872C-7514-4F35-A46F-4499BBFA57CF}" type="pres">
      <dgm:prSet presAssocID="{445517F3-5E3F-449E-BA0C-A2651B79CB10}" presName="parentText" presStyleLbl="node1" presStyleIdx="5" presStyleCnt="6">
        <dgm:presLayoutVars>
          <dgm:chMax val="0"/>
          <dgm:bulletEnabled val="1"/>
        </dgm:presLayoutVars>
      </dgm:prSet>
      <dgm:spPr/>
    </dgm:pt>
  </dgm:ptLst>
  <dgm:cxnLst>
    <dgm:cxn modelId="{1E06FD2C-2749-4607-B430-EF723FD96114}" type="presOf" srcId="{445517F3-5E3F-449E-BA0C-A2651B79CB10}" destId="{3EEB872C-7514-4F35-A46F-4499BBFA57CF}" srcOrd="0" destOrd="0" presId="urn:microsoft.com/office/officeart/2005/8/layout/vList2"/>
    <dgm:cxn modelId="{CD17A638-8E60-4495-846A-23EC36766015}" type="presOf" srcId="{D479692B-4F19-4F16-9C7B-3C493DE7564D}" destId="{5241CACD-3AD9-4C03-8296-EB0EF07DA6EE}" srcOrd="0" destOrd="0" presId="urn:microsoft.com/office/officeart/2005/8/layout/vList2"/>
    <dgm:cxn modelId="{37E3053D-E7E9-4351-8F50-927ACF29B34B}" type="presOf" srcId="{47F27D2E-4BFD-4B77-9675-4968A53A16EC}" destId="{EEB96037-CB8A-4EAC-80ED-B5004FD66790}" srcOrd="0" destOrd="0" presId="urn:microsoft.com/office/officeart/2005/8/layout/vList2"/>
    <dgm:cxn modelId="{B472CA46-ABF3-4D43-B1D7-2CEFEC1E735F}" srcId="{5FA29BAB-6A68-426E-86C5-C86E174C5AA9}" destId="{D479692B-4F19-4F16-9C7B-3C493DE7564D}" srcOrd="0" destOrd="0" parTransId="{CFF31845-4C33-4EEA-8EE6-E78A83CD9E1D}" sibTransId="{54933180-C047-4241-9C4C-BDD214B52C18}"/>
    <dgm:cxn modelId="{CF6B5947-C7DD-4A1C-8C89-8A2DD808BBE4}" srcId="{5FA29BAB-6A68-426E-86C5-C86E174C5AA9}" destId="{445517F3-5E3F-449E-BA0C-A2651B79CB10}" srcOrd="5" destOrd="0" parTransId="{F671D059-4479-43D9-AB15-DA6090C6E8B1}" sibTransId="{B62A751B-3C96-46F7-9A66-D51FE2299C0C}"/>
    <dgm:cxn modelId="{910D1F48-3C46-4D6E-8D78-432E7C47AA33}" type="presOf" srcId="{1F565B85-D550-4F20-B70F-DA5F8553EC0B}" destId="{AFF0F26F-0CD4-48F6-B42E-C9BC4C9FC06E}" srcOrd="0" destOrd="0" presId="urn:microsoft.com/office/officeart/2005/8/layout/vList2"/>
    <dgm:cxn modelId="{A129AA6D-81C9-47FA-BD42-7A1B8553EF22}" type="presOf" srcId="{5FA29BAB-6A68-426E-86C5-C86E174C5AA9}" destId="{9FD64E91-8D47-48CE-9AC5-83912E8A564A}" srcOrd="0" destOrd="0" presId="urn:microsoft.com/office/officeart/2005/8/layout/vList2"/>
    <dgm:cxn modelId="{2F23E176-90DE-489E-AA08-3CEDBC46218F}" srcId="{5FA29BAB-6A68-426E-86C5-C86E174C5AA9}" destId="{1F565B85-D550-4F20-B70F-DA5F8553EC0B}" srcOrd="4" destOrd="0" parTransId="{00F9FB74-DD01-4783-A4B1-40EA76A8EB30}" sibTransId="{44620ED3-F0B0-4848-ACCF-E4FF8BA2473F}"/>
    <dgm:cxn modelId="{314C968B-749A-4494-B041-52503BB79F9F}" type="presOf" srcId="{49FB0442-06AE-4E9D-9171-69589ED84E2D}" destId="{27CF325F-628F-4651-8DA5-3E9765784145}" srcOrd="0" destOrd="0" presId="urn:microsoft.com/office/officeart/2005/8/layout/vList2"/>
    <dgm:cxn modelId="{D2DB269E-1140-4465-92B8-547C55D1BBFA}" srcId="{5FA29BAB-6A68-426E-86C5-C86E174C5AA9}" destId="{49FB0442-06AE-4E9D-9171-69589ED84E2D}" srcOrd="1" destOrd="0" parTransId="{6545CC2C-F238-458F-93C6-41F21A80CDFE}" sibTransId="{22CC741D-C24F-47CD-89D9-7275B253C6D0}"/>
    <dgm:cxn modelId="{32FDC9AD-D7CD-4A89-8BB9-343EAFA28D51}" srcId="{5FA29BAB-6A68-426E-86C5-C86E174C5AA9}" destId="{47F27D2E-4BFD-4B77-9675-4968A53A16EC}" srcOrd="3" destOrd="0" parTransId="{5138C3C2-3C70-4A22-A866-B9C404DB405A}" sibTransId="{5988AAF1-243F-47CC-A18C-115008524A7E}"/>
    <dgm:cxn modelId="{DD6273D9-9EAD-4F8C-8B07-261F0B0EFEBC}" srcId="{5FA29BAB-6A68-426E-86C5-C86E174C5AA9}" destId="{C56BE8BC-A02B-4CE4-BCE5-A68E0A870E03}" srcOrd="2" destOrd="0" parTransId="{C94B13D7-B220-4376-8D24-27BA33749E65}" sibTransId="{6076695D-585C-4B83-AAEC-9497F9E8CA46}"/>
    <dgm:cxn modelId="{DFE991E3-B092-45C5-A4DC-6ECD9A584B4D}" type="presOf" srcId="{C56BE8BC-A02B-4CE4-BCE5-A68E0A870E03}" destId="{495C8571-169E-4196-B801-FE99C176D6BC}" srcOrd="0" destOrd="0" presId="urn:microsoft.com/office/officeart/2005/8/layout/vList2"/>
    <dgm:cxn modelId="{CF558D1D-E083-468E-B6DD-2AEF808E0B93}" type="presParOf" srcId="{9FD64E91-8D47-48CE-9AC5-83912E8A564A}" destId="{5241CACD-3AD9-4C03-8296-EB0EF07DA6EE}" srcOrd="0" destOrd="0" presId="urn:microsoft.com/office/officeart/2005/8/layout/vList2"/>
    <dgm:cxn modelId="{4C75DA6A-A534-43ED-9B18-84D9FDF590EA}" type="presParOf" srcId="{9FD64E91-8D47-48CE-9AC5-83912E8A564A}" destId="{127F5421-C253-4211-BC2C-BFE637A53745}" srcOrd="1" destOrd="0" presId="urn:microsoft.com/office/officeart/2005/8/layout/vList2"/>
    <dgm:cxn modelId="{11FCA85B-2E41-4325-B270-3AB527CF567D}" type="presParOf" srcId="{9FD64E91-8D47-48CE-9AC5-83912E8A564A}" destId="{27CF325F-628F-4651-8DA5-3E9765784145}" srcOrd="2" destOrd="0" presId="urn:microsoft.com/office/officeart/2005/8/layout/vList2"/>
    <dgm:cxn modelId="{F512B962-3EB4-4D8B-9437-AFA3312D29A6}" type="presParOf" srcId="{9FD64E91-8D47-48CE-9AC5-83912E8A564A}" destId="{1FBE5794-37FF-4961-8CA9-07503E50A92C}" srcOrd="3" destOrd="0" presId="urn:microsoft.com/office/officeart/2005/8/layout/vList2"/>
    <dgm:cxn modelId="{0DE96FEE-0D55-4B78-9D54-ED734FAE7EF6}" type="presParOf" srcId="{9FD64E91-8D47-48CE-9AC5-83912E8A564A}" destId="{495C8571-169E-4196-B801-FE99C176D6BC}" srcOrd="4" destOrd="0" presId="urn:microsoft.com/office/officeart/2005/8/layout/vList2"/>
    <dgm:cxn modelId="{F7ACBE98-BC9B-45D3-9C58-87D1DBE4DA98}" type="presParOf" srcId="{9FD64E91-8D47-48CE-9AC5-83912E8A564A}" destId="{24AF532B-650F-4F52-8FF1-6868DCA08821}" srcOrd="5" destOrd="0" presId="urn:microsoft.com/office/officeart/2005/8/layout/vList2"/>
    <dgm:cxn modelId="{6F5AE895-99B7-4B5C-AE39-A0AA8B3ED85E}" type="presParOf" srcId="{9FD64E91-8D47-48CE-9AC5-83912E8A564A}" destId="{EEB96037-CB8A-4EAC-80ED-B5004FD66790}" srcOrd="6" destOrd="0" presId="urn:microsoft.com/office/officeart/2005/8/layout/vList2"/>
    <dgm:cxn modelId="{B7812337-2A13-4619-A2ED-B6908F50D6A6}" type="presParOf" srcId="{9FD64E91-8D47-48CE-9AC5-83912E8A564A}" destId="{CC6A52BA-27B6-4705-A23C-A5D2A3CB5A77}" srcOrd="7" destOrd="0" presId="urn:microsoft.com/office/officeart/2005/8/layout/vList2"/>
    <dgm:cxn modelId="{FE6F9B7A-05AD-4494-B467-3E5B5E1BC433}" type="presParOf" srcId="{9FD64E91-8D47-48CE-9AC5-83912E8A564A}" destId="{AFF0F26F-0CD4-48F6-B42E-C9BC4C9FC06E}" srcOrd="8" destOrd="0" presId="urn:microsoft.com/office/officeart/2005/8/layout/vList2"/>
    <dgm:cxn modelId="{0F04C80A-B79F-4306-8DEC-8CC27F0568B6}" type="presParOf" srcId="{9FD64E91-8D47-48CE-9AC5-83912E8A564A}" destId="{4A30667A-2A58-43AE-A5FE-6DE66D469240}" srcOrd="9" destOrd="0" presId="urn:microsoft.com/office/officeart/2005/8/layout/vList2"/>
    <dgm:cxn modelId="{7178A7D9-8B6E-4C36-961E-4DCB6759C144}" type="presParOf" srcId="{9FD64E91-8D47-48CE-9AC5-83912E8A564A}" destId="{3EEB872C-7514-4F35-A46F-4499BBFA57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62BE8-C81D-46E1-9FAE-165EF672DDDB}"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AE4B078E-5B6A-419E-9D77-5FB1B9989039}">
      <dgm:prSet/>
      <dgm:spPr/>
      <dgm:t>
        <a:bodyPr/>
        <a:lstStyle/>
        <a:p>
          <a:r>
            <a:rPr lang="en-US" b="1"/>
            <a:t>Workforce development is a government-funded system that prepares people for and helps them go to work.</a:t>
          </a:r>
          <a:endParaRPr lang="en-US"/>
        </a:p>
      </dgm:t>
    </dgm:pt>
    <dgm:pt modelId="{07B2E1BA-DA70-456C-9D92-D228214C5B83}" type="parTrans" cxnId="{400F48C3-A15B-458E-AD1B-087091343D28}">
      <dgm:prSet/>
      <dgm:spPr/>
      <dgm:t>
        <a:bodyPr/>
        <a:lstStyle/>
        <a:p>
          <a:endParaRPr lang="en-US"/>
        </a:p>
      </dgm:t>
    </dgm:pt>
    <dgm:pt modelId="{EBC22AC4-C4A6-404D-BAF6-0DD07F4C42F8}" type="sibTrans" cxnId="{400F48C3-A15B-458E-AD1B-087091343D28}">
      <dgm:prSet/>
      <dgm:spPr/>
      <dgm:t>
        <a:bodyPr/>
        <a:lstStyle/>
        <a:p>
          <a:endParaRPr lang="en-US"/>
        </a:p>
      </dgm:t>
    </dgm:pt>
    <dgm:pt modelId="{32833FC2-E406-4ED9-A9DD-11B94FD0E607}">
      <dgm:prSet/>
      <dgm:spPr/>
      <dgm:t>
        <a:bodyPr/>
        <a:lstStyle/>
        <a:p>
          <a:r>
            <a:rPr lang="en-US" b="1"/>
            <a:t>Education system is an important part of the workforce development system.</a:t>
          </a:r>
          <a:endParaRPr lang="en-US"/>
        </a:p>
      </dgm:t>
    </dgm:pt>
    <dgm:pt modelId="{7DA51C03-DCB7-4B95-BBA5-77B07A787364}" type="parTrans" cxnId="{78D19BD2-EA0D-4D82-B92D-42D1DC2FE240}">
      <dgm:prSet/>
      <dgm:spPr/>
      <dgm:t>
        <a:bodyPr/>
        <a:lstStyle/>
        <a:p>
          <a:endParaRPr lang="en-US"/>
        </a:p>
      </dgm:t>
    </dgm:pt>
    <dgm:pt modelId="{84FAE5CB-E656-4BA3-A776-595A165A353C}" type="sibTrans" cxnId="{78D19BD2-EA0D-4D82-B92D-42D1DC2FE240}">
      <dgm:prSet/>
      <dgm:spPr/>
      <dgm:t>
        <a:bodyPr/>
        <a:lstStyle/>
        <a:p>
          <a:endParaRPr lang="en-US"/>
        </a:p>
      </dgm:t>
    </dgm:pt>
    <dgm:pt modelId="{27734320-AB23-4B95-A59F-4457A3D68D58}">
      <dgm:prSet/>
      <dgm:spPr/>
      <dgm:t>
        <a:bodyPr/>
        <a:lstStyle/>
        <a:p>
          <a:r>
            <a:rPr lang="en-US" b="1"/>
            <a:t>Stakeholders in the workforce system include: </a:t>
          </a:r>
          <a:endParaRPr lang="en-US"/>
        </a:p>
      </dgm:t>
    </dgm:pt>
    <dgm:pt modelId="{D6DA8C73-C3F8-446E-8C73-04000914D0CD}" type="parTrans" cxnId="{C2072FF4-F961-4D58-A9C1-BB5DA3DABDB9}">
      <dgm:prSet/>
      <dgm:spPr/>
      <dgm:t>
        <a:bodyPr/>
        <a:lstStyle/>
        <a:p>
          <a:endParaRPr lang="en-US"/>
        </a:p>
      </dgm:t>
    </dgm:pt>
    <dgm:pt modelId="{374B7BAA-50D3-424A-B1A9-DB7909247999}" type="sibTrans" cxnId="{C2072FF4-F961-4D58-A9C1-BB5DA3DABDB9}">
      <dgm:prSet/>
      <dgm:spPr/>
      <dgm:t>
        <a:bodyPr/>
        <a:lstStyle/>
        <a:p>
          <a:endParaRPr lang="en-US"/>
        </a:p>
      </dgm:t>
    </dgm:pt>
    <dgm:pt modelId="{E555D80F-44B9-494D-9C9B-DCC07B56359C}">
      <dgm:prSet/>
      <dgm:spPr/>
      <dgm:t>
        <a:bodyPr/>
        <a:lstStyle/>
        <a:p>
          <a:r>
            <a:rPr lang="en-US" b="1"/>
            <a:t>Business organizations</a:t>
          </a:r>
          <a:endParaRPr lang="en-US"/>
        </a:p>
      </dgm:t>
    </dgm:pt>
    <dgm:pt modelId="{820D5066-CFA5-4675-A0CB-C004174BC338}" type="parTrans" cxnId="{E8CE391C-B9F2-49A9-81EA-B507D6E2239E}">
      <dgm:prSet/>
      <dgm:spPr/>
      <dgm:t>
        <a:bodyPr/>
        <a:lstStyle/>
        <a:p>
          <a:endParaRPr lang="en-US"/>
        </a:p>
      </dgm:t>
    </dgm:pt>
    <dgm:pt modelId="{58741D09-CDC8-4278-BA60-D807077A3ECC}" type="sibTrans" cxnId="{E8CE391C-B9F2-49A9-81EA-B507D6E2239E}">
      <dgm:prSet/>
      <dgm:spPr/>
      <dgm:t>
        <a:bodyPr/>
        <a:lstStyle/>
        <a:p>
          <a:endParaRPr lang="en-US"/>
        </a:p>
      </dgm:t>
    </dgm:pt>
    <dgm:pt modelId="{A9A8F3FE-4F04-4ED4-AF43-DAC9530B7648}">
      <dgm:prSet/>
      <dgm:spPr/>
      <dgm:t>
        <a:bodyPr/>
        <a:lstStyle/>
        <a:p>
          <a:r>
            <a:rPr lang="en-US" b="1"/>
            <a:t>Individual employers </a:t>
          </a:r>
          <a:endParaRPr lang="en-US"/>
        </a:p>
      </dgm:t>
    </dgm:pt>
    <dgm:pt modelId="{79C51B77-03AF-47F6-BA4A-D7B9E83C9C6C}" type="parTrans" cxnId="{C267A161-73D4-482D-8532-5D50CB483FFD}">
      <dgm:prSet/>
      <dgm:spPr/>
      <dgm:t>
        <a:bodyPr/>
        <a:lstStyle/>
        <a:p>
          <a:endParaRPr lang="en-US"/>
        </a:p>
      </dgm:t>
    </dgm:pt>
    <dgm:pt modelId="{D0C5609A-C6B8-4154-95A2-0CDF776C0939}" type="sibTrans" cxnId="{C267A161-73D4-482D-8532-5D50CB483FFD}">
      <dgm:prSet/>
      <dgm:spPr/>
      <dgm:t>
        <a:bodyPr/>
        <a:lstStyle/>
        <a:p>
          <a:endParaRPr lang="en-US"/>
        </a:p>
      </dgm:t>
    </dgm:pt>
    <dgm:pt modelId="{0A82E294-591A-4435-AD06-5CA361A7563E}">
      <dgm:prSet/>
      <dgm:spPr/>
      <dgm:t>
        <a:bodyPr/>
        <a:lstStyle/>
        <a:p>
          <a:r>
            <a:rPr lang="en-US" b="1"/>
            <a:t>Job seekers</a:t>
          </a:r>
          <a:endParaRPr lang="en-US"/>
        </a:p>
      </dgm:t>
    </dgm:pt>
    <dgm:pt modelId="{5321BCB7-39AA-4F2A-BF90-3D299F28B90B}" type="parTrans" cxnId="{91179525-50D7-411A-882D-163089355F09}">
      <dgm:prSet/>
      <dgm:spPr/>
      <dgm:t>
        <a:bodyPr/>
        <a:lstStyle/>
        <a:p>
          <a:endParaRPr lang="en-US"/>
        </a:p>
      </dgm:t>
    </dgm:pt>
    <dgm:pt modelId="{954A7C6C-FA96-4178-AB5D-BAC1C0551501}" type="sibTrans" cxnId="{91179525-50D7-411A-882D-163089355F09}">
      <dgm:prSet/>
      <dgm:spPr/>
      <dgm:t>
        <a:bodyPr/>
        <a:lstStyle/>
        <a:p>
          <a:endParaRPr lang="en-US"/>
        </a:p>
      </dgm:t>
    </dgm:pt>
    <dgm:pt modelId="{E17B9B32-EFCB-486A-94DE-5EC2EF19AAE4}">
      <dgm:prSet/>
      <dgm:spPr/>
      <dgm:t>
        <a:bodyPr/>
        <a:lstStyle/>
        <a:p>
          <a:r>
            <a:rPr lang="en-US" b="1"/>
            <a:t>Public educational institutions</a:t>
          </a:r>
          <a:endParaRPr lang="en-US"/>
        </a:p>
      </dgm:t>
    </dgm:pt>
    <dgm:pt modelId="{E3AF2BD6-50BD-4C76-A979-5732B84470E9}" type="parTrans" cxnId="{8629E7F9-52CA-4062-BBB0-38E7E07A70C3}">
      <dgm:prSet/>
      <dgm:spPr/>
      <dgm:t>
        <a:bodyPr/>
        <a:lstStyle/>
        <a:p>
          <a:endParaRPr lang="en-US"/>
        </a:p>
      </dgm:t>
    </dgm:pt>
    <dgm:pt modelId="{FC4E5828-B623-4EC6-B72B-08DA2D7D13DB}" type="sibTrans" cxnId="{8629E7F9-52CA-4062-BBB0-38E7E07A70C3}">
      <dgm:prSet/>
      <dgm:spPr/>
      <dgm:t>
        <a:bodyPr/>
        <a:lstStyle/>
        <a:p>
          <a:endParaRPr lang="en-US"/>
        </a:p>
      </dgm:t>
    </dgm:pt>
    <dgm:pt modelId="{19DDC205-1050-4389-BF13-5EA28B9B9178}">
      <dgm:prSet/>
      <dgm:spPr/>
      <dgm:t>
        <a:bodyPr/>
        <a:lstStyle/>
        <a:p>
          <a:r>
            <a:rPr lang="en-US" b="1"/>
            <a:t>Vocational/skills development providers</a:t>
          </a:r>
          <a:endParaRPr lang="en-US"/>
        </a:p>
      </dgm:t>
    </dgm:pt>
    <dgm:pt modelId="{68896257-EB39-4D5B-83C1-9098818F9E98}" type="parTrans" cxnId="{3293B427-8846-4FD7-9D61-E9EC842FED96}">
      <dgm:prSet/>
      <dgm:spPr/>
      <dgm:t>
        <a:bodyPr/>
        <a:lstStyle/>
        <a:p>
          <a:endParaRPr lang="en-US"/>
        </a:p>
      </dgm:t>
    </dgm:pt>
    <dgm:pt modelId="{5187CC40-1168-4440-A47B-41CDAD9A6112}" type="sibTrans" cxnId="{3293B427-8846-4FD7-9D61-E9EC842FED96}">
      <dgm:prSet/>
      <dgm:spPr/>
      <dgm:t>
        <a:bodyPr/>
        <a:lstStyle/>
        <a:p>
          <a:endParaRPr lang="en-US"/>
        </a:p>
      </dgm:t>
    </dgm:pt>
    <dgm:pt modelId="{82D3064A-7999-416D-96B8-15ED87270B16}" type="pres">
      <dgm:prSet presAssocID="{D2B62BE8-C81D-46E1-9FAE-165EF672DDDB}" presName="linear" presStyleCnt="0">
        <dgm:presLayoutVars>
          <dgm:animLvl val="lvl"/>
          <dgm:resizeHandles val="exact"/>
        </dgm:presLayoutVars>
      </dgm:prSet>
      <dgm:spPr/>
    </dgm:pt>
    <dgm:pt modelId="{7D007463-5BED-4F1D-A139-1A8AFE3720ED}" type="pres">
      <dgm:prSet presAssocID="{AE4B078E-5B6A-419E-9D77-5FB1B9989039}" presName="parentText" presStyleLbl="node1" presStyleIdx="0" presStyleCnt="3">
        <dgm:presLayoutVars>
          <dgm:chMax val="0"/>
          <dgm:bulletEnabled val="1"/>
        </dgm:presLayoutVars>
      </dgm:prSet>
      <dgm:spPr/>
    </dgm:pt>
    <dgm:pt modelId="{F5274440-DBD2-476A-83D9-5A93E29DB2D3}" type="pres">
      <dgm:prSet presAssocID="{EBC22AC4-C4A6-404D-BAF6-0DD07F4C42F8}" presName="spacer" presStyleCnt="0"/>
      <dgm:spPr/>
    </dgm:pt>
    <dgm:pt modelId="{9ADACA40-5B33-4B1A-8206-EE096818AA58}" type="pres">
      <dgm:prSet presAssocID="{32833FC2-E406-4ED9-A9DD-11B94FD0E607}" presName="parentText" presStyleLbl="node1" presStyleIdx="1" presStyleCnt="3">
        <dgm:presLayoutVars>
          <dgm:chMax val="0"/>
          <dgm:bulletEnabled val="1"/>
        </dgm:presLayoutVars>
      </dgm:prSet>
      <dgm:spPr/>
    </dgm:pt>
    <dgm:pt modelId="{9B8E14B6-1BCC-465A-86D5-FCC3524B025D}" type="pres">
      <dgm:prSet presAssocID="{84FAE5CB-E656-4BA3-A776-595A165A353C}" presName="spacer" presStyleCnt="0"/>
      <dgm:spPr/>
    </dgm:pt>
    <dgm:pt modelId="{6B76ED79-A761-46F4-88D9-C247DA924F66}" type="pres">
      <dgm:prSet presAssocID="{27734320-AB23-4B95-A59F-4457A3D68D58}" presName="parentText" presStyleLbl="node1" presStyleIdx="2" presStyleCnt="3">
        <dgm:presLayoutVars>
          <dgm:chMax val="0"/>
          <dgm:bulletEnabled val="1"/>
        </dgm:presLayoutVars>
      </dgm:prSet>
      <dgm:spPr/>
    </dgm:pt>
    <dgm:pt modelId="{FD3561E9-4909-4F62-88BB-A9C159BCC14D}" type="pres">
      <dgm:prSet presAssocID="{27734320-AB23-4B95-A59F-4457A3D68D58}" presName="childText" presStyleLbl="revTx" presStyleIdx="0" presStyleCnt="1">
        <dgm:presLayoutVars>
          <dgm:bulletEnabled val="1"/>
        </dgm:presLayoutVars>
      </dgm:prSet>
      <dgm:spPr/>
    </dgm:pt>
  </dgm:ptLst>
  <dgm:cxnLst>
    <dgm:cxn modelId="{3A88C80D-6A13-41B4-88AD-D590BA8568F0}" type="presOf" srcId="{19DDC205-1050-4389-BF13-5EA28B9B9178}" destId="{FD3561E9-4909-4F62-88BB-A9C159BCC14D}" srcOrd="0" destOrd="4" presId="urn:microsoft.com/office/officeart/2005/8/layout/vList2"/>
    <dgm:cxn modelId="{E8CE391C-B9F2-49A9-81EA-B507D6E2239E}" srcId="{27734320-AB23-4B95-A59F-4457A3D68D58}" destId="{E555D80F-44B9-494D-9C9B-DCC07B56359C}" srcOrd="0" destOrd="0" parTransId="{820D5066-CFA5-4675-A0CB-C004174BC338}" sibTransId="{58741D09-CDC8-4278-BA60-D807077A3ECC}"/>
    <dgm:cxn modelId="{91179525-50D7-411A-882D-163089355F09}" srcId="{27734320-AB23-4B95-A59F-4457A3D68D58}" destId="{0A82E294-591A-4435-AD06-5CA361A7563E}" srcOrd="2" destOrd="0" parTransId="{5321BCB7-39AA-4F2A-BF90-3D299F28B90B}" sibTransId="{954A7C6C-FA96-4178-AB5D-BAC1C0551501}"/>
    <dgm:cxn modelId="{3293B427-8846-4FD7-9D61-E9EC842FED96}" srcId="{27734320-AB23-4B95-A59F-4457A3D68D58}" destId="{19DDC205-1050-4389-BF13-5EA28B9B9178}" srcOrd="4" destOrd="0" parTransId="{68896257-EB39-4D5B-83C1-9098818F9E98}" sibTransId="{5187CC40-1168-4440-A47B-41CDAD9A6112}"/>
    <dgm:cxn modelId="{4F1A5335-E183-41C3-803B-AF071CF408D3}" type="presOf" srcId="{32833FC2-E406-4ED9-A9DD-11B94FD0E607}" destId="{9ADACA40-5B33-4B1A-8206-EE096818AA58}" srcOrd="0" destOrd="0" presId="urn:microsoft.com/office/officeart/2005/8/layout/vList2"/>
    <dgm:cxn modelId="{C267A161-73D4-482D-8532-5D50CB483FFD}" srcId="{27734320-AB23-4B95-A59F-4457A3D68D58}" destId="{A9A8F3FE-4F04-4ED4-AF43-DAC9530B7648}" srcOrd="1" destOrd="0" parTransId="{79C51B77-03AF-47F6-BA4A-D7B9E83C9C6C}" sibTransId="{D0C5609A-C6B8-4154-95A2-0CDF776C0939}"/>
    <dgm:cxn modelId="{DA842E42-DBF5-40D8-A244-A9F786BB46D4}" type="presOf" srcId="{E17B9B32-EFCB-486A-94DE-5EC2EF19AAE4}" destId="{FD3561E9-4909-4F62-88BB-A9C159BCC14D}" srcOrd="0" destOrd="3" presId="urn:microsoft.com/office/officeart/2005/8/layout/vList2"/>
    <dgm:cxn modelId="{0DC33F47-6867-474D-AFFE-472395CDBFCB}" type="presOf" srcId="{0A82E294-591A-4435-AD06-5CA361A7563E}" destId="{FD3561E9-4909-4F62-88BB-A9C159BCC14D}" srcOrd="0" destOrd="2" presId="urn:microsoft.com/office/officeart/2005/8/layout/vList2"/>
    <dgm:cxn modelId="{A20DB687-1967-462F-BE2E-D49AEF8268C0}" type="presOf" srcId="{A9A8F3FE-4F04-4ED4-AF43-DAC9530B7648}" destId="{FD3561E9-4909-4F62-88BB-A9C159BCC14D}" srcOrd="0" destOrd="1" presId="urn:microsoft.com/office/officeart/2005/8/layout/vList2"/>
    <dgm:cxn modelId="{C213939A-5100-4936-A9A1-709BEE2B6E8F}" type="presOf" srcId="{E555D80F-44B9-494D-9C9B-DCC07B56359C}" destId="{FD3561E9-4909-4F62-88BB-A9C159BCC14D}" srcOrd="0" destOrd="0" presId="urn:microsoft.com/office/officeart/2005/8/layout/vList2"/>
    <dgm:cxn modelId="{FEE4DCA3-B120-4EAD-8547-B9D6A668F91B}" type="presOf" srcId="{D2B62BE8-C81D-46E1-9FAE-165EF672DDDB}" destId="{82D3064A-7999-416D-96B8-15ED87270B16}" srcOrd="0" destOrd="0" presId="urn:microsoft.com/office/officeart/2005/8/layout/vList2"/>
    <dgm:cxn modelId="{400F48C3-A15B-458E-AD1B-087091343D28}" srcId="{D2B62BE8-C81D-46E1-9FAE-165EF672DDDB}" destId="{AE4B078E-5B6A-419E-9D77-5FB1B9989039}" srcOrd="0" destOrd="0" parTransId="{07B2E1BA-DA70-456C-9D92-D228214C5B83}" sibTransId="{EBC22AC4-C4A6-404D-BAF6-0DD07F4C42F8}"/>
    <dgm:cxn modelId="{78D19BD2-EA0D-4D82-B92D-42D1DC2FE240}" srcId="{D2B62BE8-C81D-46E1-9FAE-165EF672DDDB}" destId="{32833FC2-E406-4ED9-A9DD-11B94FD0E607}" srcOrd="1" destOrd="0" parTransId="{7DA51C03-DCB7-4B95-BBA5-77B07A787364}" sibTransId="{84FAE5CB-E656-4BA3-A776-595A165A353C}"/>
    <dgm:cxn modelId="{D045EEE6-67A4-4DA3-9786-4E07B8D30677}" type="presOf" srcId="{27734320-AB23-4B95-A59F-4457A3D68D58}" destId="{6B76ED79-A761-46F4-88D9-C247DA924F66}" srcOrd="0" destOrd="0" presId="urn:microsoft.com/office/officeart/2005/8/layout/vList2"/>
    <dgm:cxn modelId="{6F2D4CED-AFD9-49F9-BD2C-D47BA95404D9}" type="presOf" srcId="{AE4B078E-5B6A-419E-9D77-5FB1B9989039}" destId="{7D007463-5BED-4F1D-A139-1A8AFE3720ED}" srcOrd="0" destOrd="0" presId="urn:microsoft.com/office/officeart/2005/8/layout/vList2"/>
    <dgm:cxn modelId="{C2072FF4-F961-4D58-A9C1-BB5DA3DABDB9}" srcId="{D2B62BE8-C81D-46E1-9FAE-165EF672DDDB}" destId="{27734320-AB23-4B95-A59F-4457A3D68D58}" srcOrd="2" destOrd="0" parTransId="{D6DA8C73-C3F8-446E-8C73-04000914D0CD}" sibTransId="{374B7BAA-50D3-424A-B1A9-DB7909247999}"/>
    <dgm:cxn modelId="{8629E7F9-52CA-4062-BBB0-38E7E07A70C3}" srcId="{27734320-AB23-4B95-A59F-4457A3D68D58}" destId="{E17B9B32-EFCB-486A-94DE-5EC2EF19AAE4}" srcOrd="3" destOrd="0" parTransId="{E3AF2BD6-50BD-4C76-A979-5732B84470E9}" sibTransId="{FC4E5828-B623-4EC6-B72B-08DA2D7D13DB}"/>
    <dgm:cxn modelId="{D07ACBC0-6431-4240-8EAF-4A9A734F7B61}" type="presParOf" srcId="{82D3064A-7999-416D-96B8-15ED87270B16}" destId="{7D007463-5BED-4F1D-A139-1A8AFE3720ED}" srcOrd="0" destOrd="0" presId="urn:microsoft.com/office/officeart/2005/8/layout/vList2"/>
    <dgm:cxn modelId="{81079E8D-2983-4442-9849-84A325577AA9}" type="presParOf" srcId="{82D3064A-7999-416D-96B8-15ED87270B16}" destId="{F5274440-DBD2-476A-83D9-5A93E29DB2D3}" srcOrd="1" destOrd="0" presId="urn:microsoft.com/office/officeart/2005/8/layout/vList2"/>
    <dgm:cxn modelId="{FA149699-945B-45F4-A082-13B6CAF12F8A}" type="presParOf" srcId="{82D3064A-7999-416D-96B8-15ED87270B16}" destId="{9ADACA40-5B33-4B1A-8206-EE096818AA58}" srcOrd="2" destOrd="0" presId="urn:microsoft.com/office/officeart/2005/8/layout/vList2"/>
    <dgm:cxn modelId="{C583F70F-AEB3-4E79-B2C7-4A782FAE60A5}" type="presParOf" srcId="{82D3064A-7999-416D-96B8-15ED87270B16}" destId="{9B8E14B6-1BCC-465A-86D5-FCC3524B025D}" srcOrd="3" destOrd="0" presId="urn:microsoft.com/office/officeart/2005/8/layout/vList2"/>
    <dgm:cxn modelId="{C720A92D-E01B-4EEC-B97B-70158E4E007F}" type="presParOf" srcId="{82D3064A-7999-416D-96B8-15ED87270B16}" destId="{6B76ED79-A761-46F4-88D9-C247DA924F66}" srcOrd="4" destOrd="0" presId="urn:microsoft.com/office/officeart/2005/8/layout/vList2"/>
    <dgm:cxn modelId="{4ADC4F08-F5BF-41F4-B32D-EA9FC35A08A8}" type="presParOf" srcId="{82D3064A-7999-416D-96B8-15ED87270B16}" destId="{FD3561E9-4909-4F62-88BB-A9C159BCC14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9895C-1EF4-4ACD-9ECB-BEBBCD11216F}" type="doc">
      <dgm:prSet loTypeId="urn:microsoft.com/office/officeart/2005/8/layout/hChevron3" loCatId="process" qsTypeId="urn:microsoft.com/office/officeart/2005/8/quickstyle/simple1" qsCatId="simple" csTypeId="urn:microsoft.com/office/officeart/2005/8/colors/accent1_4" csCatId="accent1"/>
      <dgm:spPr/>
      <dgm:t>
        <a:bodyPr/>
        <a:lstStyle/>
        <a:p>
          <a:endParaRPr lang="en-US"/>
        </a:p>
      </dgm:t>
    </dgm:pt>
    <dgm:pt modelId="{4924C3B1-DF37-40CB-A05C-2E2BA22324A1}">
      <dgm:prSet/>
      <dgm:spPr/>
      <dgm:t>
        <a:bodyPr/>
        <a:lstStyle/>
        <a:p>
          <a:r>
            <a:rPr lang="en-US" b="1"/>
            <a:t>Workforce development programs provide people with the skills, resources, and connections they need to make a sustainable living</a:t>
          </a:r>
          <a:endParaRPr lang="en-US"/>
        </a:p>
      </dgm:t>
    </dgm:pt>
    <dgm:pt modelId="{9EC81C16-9F84-4247-B716-B4162AFB5E24}" type="parTrans" cxnId="{5C638DAE-FAF0-4F58-BE55-433BDBB8431D}">
      <dgm:prSet/>
      <dgm:spPr/>
      <dgm:t>
        <a:bodyPr/>
        <a:lstStyle/>
        <a:p>
          <a:endParaRPr lang="en-US"/>
        </a:p>
      </dgm:t>
    </dgm:pt>
    <dgm:pt modelId="{30D9DD94-7A9E-4F14-B65F-EDCA4A93045F}" type="sibTrans" cxnId="{5C638DAE-FAF0-4F58-BE55-433BDBB8431D}">
      <dgm:prSet/>
      <dgm:spPr/>
      <dgm:t>
        <a:bodyPr/>
        <a:lstStyle/>
        <a:p>
          <a:endParaRPr lang="en-US"/>
        </a:p>
      </dgm:t>
    </dgm:pt>
    <dgm:pt modelId="{8094B3B7-7E5C-4EAC-93E9-009A5E5F8914}">
      <dgm:prSet/>
      <dgm:spPr/>
      <dgm:t>
        <a:bodyPr/>
        <a:lstStyle/>
        <a:p>
          <a:r>
            <a:rPr lang="en-US" b="1"/>
            <a:t>Robust workforce system includes partners that provide a variety of services to address needs</a:t>
          </a:r>
          <a:endParaRPr lang="en-US"/>
        </a:p>
      </dgm:t>
    </dgm:pt>
    <dgm:pt modelId="{EDC752A1-F6D3-4B98-81D3-7FA70B4A3DC1}" type="parTrans" cxnId="{BE788BF0-2EE5-485E-B33D-A86FD06B1107}">
      <dgm:prSet/>
      <dgm:spPr/>
      <dgm:t>
        <a:bodyPr/>
        <a:lstStyle/>
        <a:p>
          <a:endParaRPr lang="en-US"/>
        </a:p>
      </dgm:t>
    </dgm:pt>
    <dgm:pt modelId="{00E68D08-BEF1-4355-B4F7-0A2AA21468F5}" type="sibTrans" cxnId="{BE788BF0-2EE5-485E-B33D-A86FD06B1107}">
      <dgm:prSet/>
      <dgm:spPr/>
      <dgm:t>
        <a:bodyPr/>
        <a:lstStyle/>
        <a:p>
          <a:endParaRPr lang="en-US"/>
        </a:p>
      </dgm:t>
    </dgm:pt>
    <dgm:pt modelId="{F1560663-FE60-4DA2-A202-DDCC2E6C7D47}">
      <dgm:prSet/>
      <dgm:spPr/>
      <dgm:t>
        <a:bodyPr/>
        <a:lstStyle/>
        <a:p>
          <a:r>
            <a:rPr lang="en-US" b="1"/>
            <a:t>Services such as:</a:t>
          </a:r>
          <a:endParaRPr lang="en-US"/>
        </a:p>
      </dgm:t>
    </dgm:pt>
    <dgm:pt modelId="{B1F8AE0F-5A64-410A-90B2-01468BE4205D}" type="parTrans" cxnId="{902964D4-B5EC-4151-9CCA-A6FA4D686E66}">
      <dgm:prSet/>
      <dgm:spPr/>
      <dgm:t>
        <a:bodyPr/>
        <a:lstStyle/>
        <a:p>
          <a:endParaRPr lang="en-US"/>
        </a:p>
      </dgm:t>
    </dgm:pt>
    <dgm:pt modelId="{C899A93D-779C-47B3-B696-0F61061B90B2}" type="sibTrans" cxnId="{902964D4-B5EC-4151-9CCA-A6FA4D686E66}">
      <dgm:prSet/>
      <dgm:spPr/>
      <dgm:t>
        <a:bodyPr/>
        <a:lstStyle/>
        <a:p>
          <a:endParaRPr lang="en-US"/>
        </a:p>
      </dgm:t>
    </dgm:pt>
    <dgm:pt modelId="{6159C259-A8AE-4E08-8F8F-D4A09A61612F}">
      <dgm:prSet/>
      <dgm:spPr/>
      <dgm:t>
        <a:bodyPr/>
        <a:lstStyle/>
        <a:p>
          <a:r>
            <a:rPr lang="en-US" b="1"/>
            <a:t>Housing assistance</a:t>
          </a:r>
          <a:endParaRPr lang="en-US"/>
        </a:p>
      </dgm:t>
    </dgm:pt>
    <dgm:pt modelId="{352A8996-339B-4D81-BB21-11C022F47A0A}" type="parTrans" cxnId="{52B422C2-886B-4133-AF66-9AF6E5AF3FCC}">
      <dgm:prSet/>
      <dgm:spPr/>
      <dgm:t>
        <a:bodyPr/>
        <a:lstStyle/>
        <a:p>
          <a:endParaRPr lang="en-US"/>
        </a:p>
      </dgm:t>
    </dgm:pt>
    <dgm:pt modelId="{886583A8-6E25-420B-95E7-B6A978B5A0D2}" type="sibTrans" cxnId="{52B422C2-886B-4133-AF66-9AF6E5AF3FCC}">
      <dgm:prSet/>
      <dgm:spPr/>
      <dgm:t>
        <a:bodyPr/>
        <a:lstStyle/>
        <a:p>
          <a:endParaRPr lang="en-US"/>
        </a:p>
      </dgm:t>
    </dgm:pt>
    <dgm:pt modelId="{5C7CD897-C2B0-4A65-917C-56454C061A33}">
      <dgm:prSet/>
      <dgm:spPr/>
      <dgm:t>
        <a:bodyPr/>
        <a:lstStyle/>
        <a:p>
          <a:r>
            <a:rPr lang="en-US" b="1"/>
            <a:t>Childcare</a:t>
          </a:r>
          <a:endParaRPr lang="en-US"/>
        </a:p>
      </dgm:t>
    </dgm:pt>
    <dgm:pt modelId="{982B9903-82DC-4C66-BBD1-5B3E72F4D503}" type="parTrans" cxnId="{B07876AB-E886-4B9A-B0D3-33F65713676C}">
      <dgm:prSet/>
      <dgm:spPr/>
      <dgm:t>
        <a:bodyPr/>
        <a:lstStyle/>
        <a:p>
          <a:endParaRPr lang="en-US"/>
        </a:p>
      </dgm:t>
    </dgm:pt>
    <dgm:pt modelId="{52B79B88-6D22-40D2-89C4-E38A8C1FA383}" type="sibTrans" cxnId="{B07876AB-E886-4B9A-B0D3-33F65713676C}">
      <dgm:prSet/>
      <dgm:spPr/>
      <dgm:t>
        <a:bodyPr/>
        <a:lstStyle/>
        <a:p>
          <a:endParaRPr lang="en-US"/>
        </a:p>
      </dgm:t>
    </dgm:pt>
    <dgm:pt modelId="{6CFD479F-C1CC-4E3D-AED0-BB977B66E206}">
      <dgm:prSet/>
      <dgm:spPr/>
      <dgm:t>
        <a:bodyPr/>
        <a:lstStyle/>
        <a:p>
          <a:r>
            <a:rPr lang="en-US" b="1"/>
            <a:t>Substance use treatment</a:t>
          </a:r>
          <a:endParaRPr lang="en-US"/>
        </a:p>
      </dgm:t>
    </dgm:pt>
    <dgm:pt modelId="{DA27E9A3-FE95-49B5-B1E9-42E7F6C7277F}" type="parTrans" cxnId="{8B30B979-FD40-4331-9D68-37BCFBA152F3}">
      <dgm:prSet/>
      <dgm:spPr/>
      <dgm:t>
        <a:bodyPr/>
        <a:lstStyle/>
        <a:p>
          <a:endParaRPr lang="en-US"/>
        </a:p>
      </dgm:t>
    </dgm:pt>
    <dgm:pt modelId="{31DB3940-5EE2-4FE2-BD46-7B911AC97EB6}" type="sibTrans" cxnId="{8B30B979-FD40-4331-9D68-37BCFBA152F3}">
      <dgm:prSet/>
      <dgm:spPr/>
      <dgm:t>
        <a:bodyPr/>
        <a:lstStyle/>
        <a:p>
          <a:endParaRPr lang="en-US"/>
        </a:p>
      </dgm:t>
    </dgm:pt>
    <dgm:pt modelId="{B73435B1-DD75-419E-8490-4FC9E81C6354}">
      <dgm:prSet/>
      <dgm:spPr/>
      <dgm:t>
        <a:bodyPr/>
        <a:lstStyle/>
        <a:p>
          <a:r>
            <a:rPr lang="en-US" b="1"/>
            <a:t>Healthcare coverage and treatment</a:t>
          </a:r>
          <a:endParaRPr lang="en-US"/>
        </a:p>
      </dgm:t>
    </dgm:pt>
    <dgm:pt modelId="{6C54FAA3-F8C6-4563-9F73-70DE6BC7397F}" type="parTrans" cxnId="{793B0478-563F-4730-85BB-7C3F3B23AE6A}">
      <dgm:prSet/>
      <dgm:spPr/>
      <dgm:t>
        <a:bodyPr/>
        <a:lstStyle/>
        <a:p>
          <a:endParaRPr lang="en-US"/>
        </a:p>
      </dgm:t>
    </dgm:pt>
    <dgm:pt modelId="{4DDD236C-5C19-44CD-A05C-997A51B21957}" type="sibTrans" cxnId="{793B0478-563F-4730-85BB-7C3F3B23AE6A}">
      <dgm:prSet/>
      <dgm:spPr/>
      <dgm:t>
        <a:bodyPr/>
        <a:lstStyle/>
        <a:p>
          <a:endParaRPr lang="en-US"/>
        </a:p>
      </dgm:t>
    </dgm:pt>
    <dgm:pt modelId="{37DAB6B0-6DB8-4F1E-8B76-99BDCD0EBD22}">
      <dgm:prSet/>
      <dgm:spPr/>
      <dgm:t>
        <a:bodyPr/>
        <a:lstStyle/>
        <a:p>
          <a:r>
            <a:rPr lang="en-US" b="1"/>
            <a:t>Mental health treatment</a:t>
          </a:r>
          <a:endParaRPr lang="en-US"/>
        </a:p>
      </dgm:t>
    </dgm:pt>
    <dgm:pt modelId="{DB64F868-3EE8-448C-9FFB-21A7052A8098}" type="parTrans" cxnId="{A29960AC-A1E0-484A-9027-DF2C9F0E90E8}">
      <dgm:prSet/>
      <dgm:spPr/>
      <dgm:t>
        <a:bodyPr/>
        <a:lstStyle/>
        <a:p>
          <a:endParaRPr lang="en-US"/>
        </a:p>
      </dgm:t>
    </dgm:pt>
    <dgm:pt modelId="{4BAA46B0-6C4B-4AA4-BCCD-9B0B330C9650}" type="sibTrans" cxnId="{A29960AC-A1E0-484A-9027-DF2C9F0E90E8}">
      <dgm:prSet/>
      <dgm:spPr/>
      <dgm:t>
        <a:bodyPr/>
        <a:lstStyle/>
        <a:p>
          <a:endParaRPr lang="en-US"/>
        </a:p>
      </dgm:t>
    </dgm:pt>
    <dgm:pt modelId="{92439BD2-63AA-4779-90EC-1737EB03EDFE}">
      <dgm:prSet/>
      <dgm:spPr/>
      <dgm:t>
        <a:bodyPr/>
        <a:lstStyle/>
        <a:p>
          <a:r>
            <a:rPr lang="en-US" b="1"/>
            <a:t>Nutrition</a:t>
          </a:r>
          <a:endParaRPr lang="en-US"/>
        </a:p>
      </dgm:t>
    </dgm:pt>
    <dgm:pt modelId="{288507C4-C531-4DA0-A9F4-9BB0FE5C877F}" type="parTrans" cxnId="{FAAF6151-BA69-46D2-80C7-854540C5CEBB}">
      <dgm:prSet/>
      <dgm:spPr/>
      <dgm:t>
        <a:bodyPr/>
        <a:lstStyle/>
        <a:p>
          <a:endParaRPr lang="en-US"/>
        </a:p>
      </dgm:t>
    </dgm:pt>
    <dgm:pt modelId="{9F42DB93-529C-41B9-B6BA-AED9EBE6C65C}" type="sibTrans" cxnId="{FAAF6151-BA69-46D2-80C7-854540C5CEBB}">
      <dgm:prSet/>
      <dgm:spPr/>
      <dgm:t>
        <a:bodyPr/>
        <a:lstStyle/>
        <a:p>
          <a:endParaRPr lang="en-US"/>
        </a:p>
      </dgm:t>
    </dgm:pt>
    <dgm:pt modelId="{CBF8B42E-AB61-4AC3-8943-805A7C3DD811}">
      <dgm:prSet/>
      <dgm:spPr/>
      <dgm:t>
        <a:bodyPr/>
        <a:lstStyle/>
        <a:p>
          <a:r>
            <a:rPr lang="en-US" b="1"/>
            <a:t>Transportation</a:t>
          </a:r>
          <a:endParaRPr lang="en-US"/>
        </a:p>
      </dgm:t>
    </dgm:pt>
    <dgm:pt modelId="{CC536C5B-BAFD-42FD-BF81-6A10C0E2BFC8}" type="parTrans" cxnId="{43FC5717-7604-488A-9CC0-1F659F737BA5}">
      <dgm:prSet/>
      <dgm:spPr/>
      <dgm:t>
        <a:bodyPr/>
        <a:lstStyle/>
        <a:p>
          <a:endParaRPr lang="en-US"/>
        </a:p>
      </dgm:t>
    </dgm:pt>
    <dgm:pt modelId="{2EDBD380-9D34-4B0D-B850-2A9F7EF6FF73}" type="sibTrans" cxnId="{43FC5717-7604-488A-9CC0-1F659F737BA5}">
      <dgm:prSet/>
      <dgm:spPr/>
      <dgm:t>
        <a:bodyPr/>
        <a:lstStyle/>
        <a:p>
          <a:endParaRPr lang="en-US"/>
        </a:p>
      </dgm:t>
    </dgm:pt>
    <dgm:pt modelId="{A841488D-6A8A-4A2B-AA94-6E53122006F5}" type="pres">
      <dgm:prSet presAssocID="{E0A9895C-1EF4-4ACD-9ECB-BEBBCD11216F}" presName="Name0" presStyleCnt="0">
        <dgm:presLayoutVars>
          <dgm:dir/>
          <dgm:resizeHandles val="exact"/>
        </dgm:presLayoutVars>
      </dgm:prSet>
      <dgm:spPr/>
    </dgm:pt>
    <dgm:pt modelId="{13BC512D-2224-456E-B860-BC8FFDAF2893}" type="pres">
      <dgm:prSet presAssocID="{4924C3B1-DF37-40CB-A05C-2E2BA22324A1}" presName="parAndChTx" presStyleLbl="node1" presStyleIdx="0" presStyleCnt="3">
        <dgm:presLayoutVars>
          <dgm:bulletEnabled val="1"/>
        </dgm:presLayoutVars>
      </dgm:prSet>
      <dgm:spPr/>
    </dgm:pt>
    <dgm:pt modelId="{61487FB4-513A-4051-AAB5-0DC96E708604}" type="pres">
      <dgm:prSet presAssocID="{30D9DD94-7A9E-4F14-B65F-EDCA4A93045F}" presName="parAndChSpace" presStyleCnt="0"/>
      <dgm:spPr/>
    </dgm:pt>
    <dgm:pt modelId="{940B95CE-62BE-45BD-BE4F-F7693401B261}" type="pres">
      <dgm:prSet presAssocID="{8094B3B7-7E5C-4EAC-93E9-009A5E5F8914}" presName="parAndChTx" presStyleLbl="node1" presStyleIdx="1" presStyleCnt="3">
        <dgm:presLayoutVars>
          <dgm:bulletEnabled val="1"/>
        </dgm:presLayoutVars>
      </dgm:prSet>
      <dgm:spPr/>
    </dgm:pt>
    <dgm:pt modelId="{68C547C0-7126-45B7-8241-2BA9629CAB5D}" type="pres">
      <dgm:prSet presAssocID="{00E68D08-BEF1-4355-B4F7-0A2AA21468F5}" presName="parAndChSpace" presStyleCnt="0"/>
      <dgm:spPr/>
    </dgm:pt>
    <dgm:pt modelId="{0F3A7F73-CF4C-4C99-B922-B8510C823978}" type="pres">
      <dgm:prSet presAssocID="{F1560663-FE60-4DA2-A202-DDCC2E6C7D47}" presName="parAndChTx" presStyleLbl="node1" presStyleIdx="2" presStyleCnt="3">
        <dgm:presLayoutVars>
          <dgm:bulletEnabled val="1"/>
        </dgm:presLayoutVars>
      </dgm:prSet>
      <dgm:spPr/>
    </dgm:pt>
  </dgm:ptLst>
  <dgm:cxnLst>
    <dgm:cxn modelId="{43FC5717-7604-488A-9CC0-1F659F737BA5}" srcId="{F1560663-FE60-4DA2-A202-DDCC2E6C7D47}" destId="{CBF8B42E-AB61-4AC3-8943-805A7C3DD811}" srcOrd="6" destOrd="0" parTransId="{CC536C5B-BAFD-42FD-BF81-6A10C0E2BFC8}" sibTransId="{2EDBD380-9D34-4B0D-B850-2A9F7EF6FF73}"/>
    <dgm:cxn modelId="{5EE7A724-F31E-470B-AC9C-02C14F716815}" type="presOf" srcId="{8094B3B7-7E5C-4EAC-93E9-009A5E5F8914}" destId="{940B95CE-62BE-45BD-BE4F-F7693401B261}" srcOrd="0" destOrd="0" presId="urn:microsoft.com/office/officeart/2005/8/layout/hChevron3"/>
    <dgm:cxn modelId="{FAAF6151-BA69-46D2-80C7-854540C5CEBB}" srcId="{F1560663-FE60-4DA2-A202-DDCC2E6C7D47}" destId="{92439BD2-63AA-4779-90EC-1737EB03EDFE}" srcOrd="5" destOrd="0" parTransId="{288507C4-C531-4DA0-A9F4-9BB0FE5C877F}" sibTransId="{9F42DB93-529C-41B9-B6BA-AED9EBE6C65C}"/>
    <dgm:cxn modelId="{71AC8356-BB2D-4EC7-B80C-0F35DB6F12FB}" type="presOf" srcId="{5C7CD897-C2B0-4A65-917C-56454C061A33}" destId="{0F3A7F73-CF4C-4C99-B922-B8510C823978}" srcOrd="0" destOrd="2" presId="urn:microsoft.com/office/officeart/2005/8/layout/hChevron3"/>
    <dgm:cxn modelId="{793B0478-563F-4730-85BB-7C3F3B23AE6A}" srcId="{F1560663-FE60-4DA2-A202-DDCC2E6C7D47}" destId="{B73435B1-DD75-419E-8490-4FC9E81C6354}" srcOrd="3" destOrd="0" parTransId="{6C54FAA3-F8C6-4563-9F73-70DE6BC7397F}" sibTransId="{4DDD236C-5C19-44CD-A05C-997A51B21957}"/>
    <dgm:cxn modelId="{8B30B979-FD40-4331-9D68-37BCFBA152F3}" srcId="{F1560663-FE60-4DA2-A202-DDCC2E6C7D47}" destId="{6CFD479F-C1CC-4E3D-AED0-BB977B66E206}" srcOrd="2" destOrd="0" parTransId="{DA27E9A3-FE95-49B5-B1E9-42E7F6C7277F}" sibTransId="{31DB3940-5EE2-4FE2-BD46-7B911AC97EB6}"/>
    <dgm:cxn modelId="{54EFB2A2-9B62-4B0F-A5F4-5499463F97FC}" type="presOf" srcId="{6159C259-A8AE-4E08-8F8F-D4A09A61612F}" destId="{0F3A7F73-CF4C-4C99-B922-B8510C823978}" srcOrd="0" destOrd="1" presId="urn:microsoft.com/office/officeart/2005/8/layout/hChevron3"/>
    <dgm:cxn modelId="{72D073A5-EB44-44E6-82FA-EE1714881848}" type="presOf" srcId="{92439BD2-63AA-4779-90EC-1737EB03EDFE}" destId="{0F3A7F73-CF4C-4C99-B922-B8510C823978}" srcOrd="0" destOrd="6" presId="urn:microsoft.com/office/officeart/2005/8/layout/hChevron3"/>
    <dgm:cxn modelId="{C07B87A9-1E51-4B0B-8B0A-96ECF2CE8E2D}" type="presOf" srcId="{CBF8B42E-AB61-4AC3-8943-805A7C3DD811}" destId="{0F3A7F73-CF4C-4C99-B922-B8510C823978}" srcOrd="0" destOrd="7" presId="urn:microsoft.com/office/officeart/2005/8/layout/hChevron3"/>
    <dgm:cxn modelId="{B07876AB-E886-4B9A-B0D3-33F65713676C}" srcId="{F1560663-FE60-4DA2-A202-DDCC2E6C7D47}" destId="{5C7CD897-C2B0-4A65-917C-56454C061A33}" srcOrd="1" destOrd="0" parTransId="{982B9903-82DC-4C66-BBD1-5B3E72F4D503}" sibTransId="{52B79B88-6D22-40D2-89C4-E38A8C1FA383}"/>
    <dgm:cxn modelId="{A29960AC-A1E0-484A-9027-DF2C9F0E90E8}" srcId="{F1560663-FE60-4DA2-A202-DDCC2E6C7D47}" destId="{37DAB6B0-6DB8-4F1E-8B76-99BDCD0EBD22}" srcOrd="4" destOrd="0" parTransId="{DB64F868-3EE8-448C-9FFB-21A7052A8098}" sibTransId="{4BAA46B0-6C4B-4AA4-BCCD-9B0B330C9650}"/>
    <dgm:cxn modelId="{5C638DAE-FAF0-4F58-BE55-433BDBB8431D}" srcId="{E0A9895C-1EF4-4ACD-9ECB-BEBBCD11216F}" destId="{4924C3B1-DF37-40CB-A05C-2E2BA22324A1}" srcOrd="0" destOrd="0" parTransId="{9EC81C16-9F84-4247-B716-B4162AFB5E24}" sibTransId="{30D9DD94-7A9E-4F14-B65F-EDCA4A93045F}"/>
    <dgm:cxn modelId="{9F31B6B6-5374-4050-B9B9-687FC4D705E8}" type="presOf" srcId="{37DAB6B0-6DB8-4F1E-8B76-99BDCD0EBD22}" destId="{0F3A7F73-CF4C-4C99-B922-B8510C823978}" srcOrd="0" destOrd="5" presId="urn:microsoft.com/office/officeart/2005/8/layout/hChevron3"/>
    <dgm:cxn modelId="{52B422C2-886B-4133-AF66-9AF6E5AF3FCC}" srcId="{F1560663-FE60-4DA2-A202-DDCC2E6C7D47}" destId="{6159C259-A8AE-4E08-8F8F-D4A09A61612F}" srcOrd="0" destOrd="0" parTransId="{352A8996-339B-4D81-BB21-11C022F47A0A}" sibTransId="{886583A8-6E25-420B-95E7-B6A978B5A0D2}"/>
    <dgm:cxn modelId="{068C05C4-81FD-41EB-BB96-18C751CF6A4D}" type="presOf" srcId="{B73435B1-DD75-419E-8490-4FC9E81C6354}" destId="{0F3A7F73-CF4C-4C99-B922-B8510C823978}" srcOrd="0" destOrd="4" presId="urn:microsoft.com/office/officeart/2005/8/layout/hChevron3"/>
    <dgm:cxn modelId="{8574F6C6-F90A-41E5-8166-C74D59E58B8B}" type="presOf" srcId="{4924C3B1-DF37-40CB-A05C-2E2BA22324A1}" destId="{13BC512D-2224-456E-B860-BC8FFDAF2893}" srcOrd="0" destOrd="0" presId="urn:microsoft.com/office/officeart/2005/8/layout/hChevron3"/>
    <dgm:cxn modelId="{C6526ACC-ACE6-406E-B16E-AAD5FDAC9E45}" type="presOf" srcId="{F1560663-FE60-4DA2-A202-DDCC2E6C7D47}" destId="{0F3A7F73-CF4C-4C99-B922-B8510C823978}" srcOrd="0" destOrd="0" presId="urn:microsoft.com/office/officeart/2005/8/layout/hChevron3"/>
    <dgm:cxn modelId="{902964D4-B5EC-4151-9CCA-A6FA4D686E66}" srcId="{E0A9895C-1EF4-4ACD-9ECB-BEBBCD11216F}" destId="{F1560663-FE60-4DA2-A202-DDCC2E6C7D47}" srcOrd="2" destOrd="0" parTransId="{B1F8AE0F-5A64-410A-90B2-01468BE4205D}" sibTransId="{C899A93D-779C-47B3-B696-0F61061B90B2}"/>
    <dgm:cxn modelId="{D85220E4-624F-422B-A086-AFFF0A4C169F}" type="presOf" srcId="{6CFD479F-C1CC-4E3D-AED0-BB977B66E206}" destId="{0F3A7F73-CF4C-4C99-B922-B8510C823978}" srcOrd="0" destOrd="3" presId="urn:microsoft.com/office/officeart/2005/8/layout/hChevron3"/>
    <dgm:cxn modelId="{C1E791E9-8CF2-45DB-9152-5EA6B654FA4D}" type="presOf" srcId="{E0A9895C-1EF4-4ACD-9ECB-BEBBCD11216F}" destId="{A841488D-6A8A-4A2B-AA94-6E53122006F5}" srcOrd="0" destOrd="0" presId="urn:microsoft.com/office/officeart/2005/8/layout/hChevron3"/>
    <dgm:cxn modelId="{BE788BF0-2EE5-485E-B33D-A86FD06B1107}" srcId="{E0A9895C-1EF4-4ACD-9ECB-BEBBCD11216F}" destId="{8094B3B7-7E5C-4EAC-93E9-009A5E5F8914}" srcOrd="1" destOrd="0" parTransId="{EDC752A1-F6D3-4B98-81D3-7FA70B4A3DC1}" sibTransId="{00E68D08-BEF1-4355-B4F7-0A2AA21468F5}"/>
    <dgm:cxn modelId="{7C73161D-DE21-4A0E-A2F3-C0178D092767}" type="presParOf" srcId="{A841488D-6A8A-4A2B-AA94-6E53122006F5}" destId="{13BC512D-2224-456E-B860-BC8FFDAF2893}" srcOrd="0" destOrd="0" presId="urn:microsoft.com/office/officeart/2005/8/layout/hChevron3"/>
    <dgm:cxn modelId="{BA4BD3EF-56C3-42CF-BCDB-F565B1D1F37F}" type="presParOf" srcId="{A841488D-6A8A-4A2B-AA94-6E53122006F5}" destId="{61487FB4-513A-4051-AAB5-0DC96E708604}" srcOrd="1" destOrd="0" presId="urn:microsoft.com/office/officeart/2005/8/layout/hChevron3"/>
    <dgm:cxn modelId="{1ED21400-C0A0-4326-9170-D8C783321B98}" type="presParOf" srcId="{A841488D-6A8A-4A2B-AA94-6E53122006F5}" destId="{940B95CE-62BE-45BD-BE4F-F7693401B261}" srcOrd="2" destOrd="0" presId="urn:microsoft.com/office/officeart/2005/8/layout/hChevron3"/>
    <dgm:cxn modelId="{8DA3F47E-2789-4247-A7B7-02A6799C425E}" type="presParOf" srcId="{A841488D-6A8A-4A2B-AA94-6E53122006F5}" destId="{68C547C0-7126-45B7-8241-2BA9629CAB5D}" srcOrd="3" destOrd="0" presId="urn:microsoft.com/office/officeart/2005/8/layout/hChevron3"/>
    <dgm:cxn modelId="{E79633D8-6BC4-4264-AFF8-C6F877BB532F}" type="presParOf" srcId="{A841488D-6A8A-4A2B-AA94-6E53122006F5}" destId="{0F3A7F73-CF4C-4C99-B922-B8510C82397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A3FD25-B08A-4710-A7F5-6DC790E5605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7AEEB8D-3C68-4859-B38E-DF2984C1CB63}">
      <dgm:prSet phldrT="[Text]" phldr="0"/>
      <dgm:spPr/>
      <dgm:t>
        <a:bodyPr/>
        <a:lstStyle/>
        <a:p>
          <a:pPr algn="l"/>
          <a:r>
            <a:rPr lang="en-US" b="1">
              <a:solidFill>
                <a:srgbClr val="000000"/>
              </a:solidFill>
              <a:latin typeface="Calibri"/>
              <a:cs typeface="Calibri"/>
            </a:rPr>
            <a:t>Workforce Investment Act (WIA) of 1998</a:t>
          </a:r>
          <a:endParaRPr lang="en-US"/>
        </a:p>
      </dgm:t>
    </dgm:pt>
    <dgm:pt modelId="{9A16AD0B-BA96-49A9-A784-434B84C29D0E}" type="parTrans" cxnId="{941ECD83-9567-4C3F-A8AA-32C0851F63D5}">
      <dgm:prSet/>
      <dgm:spPr/>
      <dgm:t>
        <a:bodyPr/>
        <a:lstStyle/>
        <a:p>
          <a:endParaRPr lang="en-US"/>
        </a:p>
      </dgm:t>
    </dgm:pt>
    <dgm:pt modelId="{B5156C28-ACF7-404E-B8DF-09F254ECCE28}" type="sibTrans" cxnId="{941ECD83-9567-4C3F-A8AA-32C0851F63D5}">
      <dgm:prSet/>
      <dgm:spPr/>
      <dgm:t>
        <a:bodyPr/>
        <a:lstStyle/>
        <a:p>
          <a:endParaRPr lang="en-US"/>
        </a:p>
      </dgm:t>
    </dgm:pt>
    <dgm:pt modelId="{6222F8B0-0E5B-4BEA-BFE8-0966D12B9E4D}">
      <dgm:prSet phldr="0"/>
      <dgm:spPr/>
      <dgm:t>
        <a:bodyPr/>
        <a:lstStyle/>
        <a:p>
          <a:pPr algn="l" rtl="0"/>
          <a:r>
            <a:rPr lang="en-US" b="1">
              <a:solidFill>
                <a:srgbClr val="000000"/>
              </a:solidFill>
              <a:latin typeface="Calibri"/>
              <a:cs typeface="Calibri"/>
            </a:rPr>
            <a:t>Roots in Education: The Morrill Acts</a:t>
          </a:r>
          <a:endParaRPr lang="en-US">
            <a:solidFill>
              <a:srgbClr val="000000"/>
            </a:solidFill>
            <a:latin typeface="Calibri"/>
            <a:cs typeface="Calibri"/>
          </a:endParaRPr>
        </a:p>
      </dgm:t>
    </dgm:pt>
    <dgm:pt modelId="{EA8CE9F5-74A7-4E0C-BDB0-BAE1A71EE34D}" type="parTrans" cxnId="{AC962CE7-ED5A-4E26-9397-FBF51ECA4757}">
      <dgm:prSet/>
      <dgm:spPr/>
    </dgm:pt>
    <dgm:pt modelId="{5CAEE7D4-C38A-4090-A54C-50D0058BEDB3}" type="sibTrans" cxnId="{AC962CE7-ED5A-4E26-9397-FBF51ECA4757}">
      <dgm:prSet/>
      <dgm:spPr/>
    </dgm:pt>
    <dgm:pt modelId="{3D40FA22-7681-4A7A-8061-F116A1D6A92A}">
      <dgm:prSet phldr="0"/>
      <dgm:spPr/>
      <dgm:t>
        <a:bodyPr/>
        <a:lstStyle/>
        <a:p>
          <a:pPr algn="l"/>
          <a:r>
            <a:rPr lang="en-US" b="1">
              <a:solidFill>
                <a:srgbClr val="000000"/>
              </a:solidFill>
              <a:latin typeface="Calibri"/>
              <a:cs typeface="Calibri"/>
            </a:rPr>
            <a:t>Establishment of the US Department of Labor</a:t>
          </a:r>
          <a:endParaRPr lang="en-US">
            <a:solidFill>
              <a:srgbClr val="000000"/>
            </a:solidFill>
            <a:latin typeface="Calibri"/>
            <a:cs typeface="Calibri"/>
          </a:endParaRPr>
        </a:p>
      </dgm:t>
    </dgm:pt>
    <dgm:pt modelId="{C5E7BA38-E843-4DF2-A9AD-BFB99FFC1438}" type="parTrans" cxnId="{8E143290-EBEC-4161-98EB-27886D7F5CF7}">
      <dgm:prSet/>
      <dgm:spPr/>
    </dgm:pt>
    <dgm:pt modelId="{B37B49C1-6783-46CD-9888-D850EEB94537}" type="sibTrans" cxnId="{8E143290-EBEC-4161-98EB-27886D7F5CF7}">
      <dgm:prSet/>
      <dgm:spPr/>
    </dgm:pt>
    <dgm:pt modelId="{52F01B9E-CD43-4A23-8BE3-4A569B8B7409}">
      <dgm:prSet phldr="0"/>
      <dgm:spPr/>
      <dgm:t>
        <a:bodyPr/>
        <a:lstStyle/>
        <a:p>
          <a:pPr algn="l"/>
          <a:r>
            <a:rPr lang="en-US" b="1">
              <a:solidFill>
                <a:srgbClr val="000000"/>
              </a:solidFill>
              <a:latin typeface="Calibri"/>
              <a:cs typeface="Calibri"/>
            </a:rPr>
            <a:t>The New Deal and the Works Progress Administration</a:t>
          </a:r>
          <a:endParaRPr lang="en-US">
            <a:solidFill>
              <a:srgbClr val="000000"/>
            </a:solidFill>
            <a:latin typeface="Calibri"/>
            <a:cs typeface="Calibri"/>
          </a:endParaRPr>
        </a:p>
      </dgm:t>
    </dgm:pt>
    <dgm:pt modelId="{93900944-607C-47EF-8B91-C89277D569B0}" type="parTrans" cxnId="{A586A8BD-F912-46DA-9522-7E949CB24978}">
      <dgm:prSet/>
      <dgm:spPr/>
    </dgm:pt>
    <dgm:pt modelId="{02E92101-48B0-477F-9221-E4FB1A7466CB}" type="sibTrans" cxnId="{A586A8BD-F912-46DA-9522-7E949CB24978}">
      <dgm:prSet/>
      <dgm:spPr/>
    </dgm:pt>
    <dgm:pt modelId="{658491CE-3765-47FF-8E7D-8DD5BF33D2C5}">
      <dgm:prSet phldr="0"/>
      <dgm:spPr/>
      <dgm:t>
        <a:bodyPr/>
        <a:lstStyle/>
        <a:p>
          <a:pPr algn="l"/>
          <a:r>
            <a:rPr lang="en-US" b="1">
              <a:solidFill>
                <a:srgbClr val="000000"/>
              </a:solidFill>
              <a:latin typeface="Calibri"/>
              <a:cs typeface="Calibri"/>
            </a:rPr>
            <a:t>The Manpower Development and Training Act of 1962</a:t>
          </a:r>
          <a:endParaRPr lang="en-US">
            <a:solidFill>
              <a:srgbClr val="000000"/>
            </a:solidFill>
            <a:latin typeface="Calibri"/>
            <a:cs typeface="Calibri"/>
          </a:endParaRPr>
        </a:p>
      </dgm:t>
    </dgm:pt>
    <dgm:pt modelId="{75D0E242-E0F2-4925-9904-2AA50AB93556}" type="parTrans" cxnId="{998BB08E-E352-4C43-AD04-C16352A54980}">
      <dgm:prSet/>
      <dgm:spPr/>
    </dgm:pt>
    <dgm:pt modelId="{FB9117AC-C096-421C-BF4F-64736BAF2893}" type="sibTrans" cxnId="{998BB08E-E352-4C43-AD04-C16352A54980}">
      <dgm:prSet/>
      <dgm:spPr/>
    </dgm:pt>
    <dgm:pt modelId="{E3CC2D90-E07D-4C70-BB0A-E94FCA985B2B}">
      <dgm:prSet phldr="0"/>
      <dgm:spPr/>
      <dgm:t>
        <a:bodyPr/>
        <a:lstStyle/>
        <a:p>
          <a:pPr algn="l"/>
          <a:r>
            <a:rPr lang="en-US" b="1">
              <a:solidFill>
                <a:srgbClr val="000000"/>
              </a:solidFill>
              <a:latin typeface="Calibri"/>
              <a:cs typeface="Calibri"/>
            </a:rPr>
            <a:t>The Comprehensive Employment and Training Act of 1973</a:t>
          </a:r>
          <a:endParaRPr lang="en-US">
            <a:solidFill>
              <a:srgbClr val="000000"/>
            </a:solidFill>
            <a:latin typeface="Calibri"/>
            <a:cs typeface="Calibri"/>
          </a:endParaRPr>
        </a:p>
      </dgm:t>
    </dgm:pt>
    <dgm:pt modelId="{AF2F0D26-28C2-4C9E-8FF5-9E28B914083C}" type="parTrans" cxnId="{6AED7445-B553-4E64-9192-A3C5FBBDFA48}">
      <dgm:prSet/>
      <dgm:spPr/>
    </dgm:pt>
    <dgm:pt modelId="{C2D1E069-935F-49A6-8E41-9FC42C4FFF8F}" type="sibTrans" cxnId="{6AED7445-B553-4E64-9192-A3C5FBBDFA48}">
      <dgm:prSet/>
      <dgm:spPr/>
    </dgm:pt>
    <dgm:pt modelId="{E9788520-CB12-45EA-B8E9-D86A56976D69}">
      <dgm:prSet phldr="0"/>
      <dgm:spPr/>
      <dgm:t>
        <a:bodyPr/>
        <a:lstStyle/>
        <a:p>
          <a:pPr algn="l"/>
          <a:r>
            <a:rPr lang="en-US" b="1">
              <a:solidFill>
                <a:srgbClr val="000000"/>
              </a:solidFill>
              <a:latin typeface="Calibri"/>
              <a:cs typeface="Calibri"/>
            </a:rPr>
            <a:t>The Job Training and Partnership Act of 1983</a:t>
          </a:r>
          <a:endParaRPr lang="en-US">
            <a:solidFill>
              <a:srgbClr val="000000"/>
            </a:solidFill>
            <a:latin typeface="Calibri"/>
            <a:cs typeface="Calibri"/>
          </a:endParaRPr>
        </a:p>
      </dgm:t>
    </dgm:pt>
    <dgm:pt modelId="{4FCADDE1-CEBA-4AC9-A379-1C609EB10183}" type="parTrans" cxnId="{2A89598D-5794-4208-AB4F-4D2A674627A9}">
      <dgm:prSet/>
      <dgm:spPr/>
    </dgm:pt>
    <dgm:pt modelId="{901D1456-DCF4-4C9F-89D0-34CA67A76F96}" type="sibTrans" cxnId="{2A89598D-5794-4208-AB4F-4D2A674627A9}">
      <dgm:prSet/>
      <dgm:spPr/>
    </dgm:pt>
    <dgm:pt modelId="{972A98FE-6F44-4380-B6F1-DB84A71ABF04}" type="pres">
      <dgm:prSet presAssocID="{EAA3FD25-B08A-4710-A7F5-6DC790E56055}" presName="Name0" presStyleCnt="0">
        <dgm:presLayoutVars>
          <dgm:dir/>
          <dgm:resizeHandles val="exact"/>
        </dgm:presLayoutVars>
      </dgm:prSet>
      <dgm:spPr/>
    </dgm:pt>
    <dgm:pt modelId="{79C9C640-7E92-4366-A704-242901636A81}" type="pres">
      <dgm:prSet presAssocID="{6222F8B0-0E5B-4BEA-BFE8-0966D12B9E4D}" presName="Name5" presStyleLbl="vennNode1" presStyleIdx="0" presStyleCnt="7">
        <dgm:presLayoutVars>
          <dgm:bulletEnabled val="1"/>
        </dgm:presLayoutVars>
      </dgm:prSet>
      <dgm:spPr/>
    </dgm:pt>
    <dgm:pt modelId="{53D5CC15-4B9D-4C6A-B963-18D04E21A573}" type="pres">
      <dgm:prSet presAssocID="{5CAEE7D4-C38A-4090-A54C-50D0058BEDB3}" presName="space" presStyleCnt="0"/>
      <dgm:spPr/>
    </dgm:pt>
    <dgm:pt modelId="{071EB588-A6C6-4008-B7E2-262E7F8EB809}" type="pres">
      <dgm:prSet presAssocID="{3D40FA22-7681-4A7A-8061-F116A1D6A92A}" presName="Name5" presStyleLbl="vennNode1" presStyleIdx="1" presStyleCnt="7">
        <dgm:presLayoutVars>
          <dgm:bulletEnabled val="1"/>
        </dgm:presLayoutVars>
      </dgm:prSet>
      <dgm:spPr/>
    </dgm:pt>
    <dgm:pt modelId="{EAACC8E9-0DA0-4145-B1AD-13E59166C9CC}" type="pres">
      <dgm:prSet presAssocID="{B37B49C1-6783-46CD-9888-D850EEB94537}" presName="space" presStyleCnt="0"/>
      <dgm:spPr/>
    </dgm:pt>
    <dgm:pt modelId="{985EFAFA-FBFD-40CE-AEE6-FEE0F6719091}" type="pres">
      <dgm:prSet presAssocID="{52F01B9E-CD43-4A23-8BE3-4A569B8B7409}" presName="Name5" presStyleLbl="vennNode1" presStyleIdx="2" presStyleCnt="7">
        <dgm:presLayoutVars>
          <dgm:bulletEnabled val="1"/>
        </dgm:presLayoutVars>
      </dgm:prSet>
      <dgm:spPr/>
    </dgm:pt>
    <dgm:pt modelId="{C17FED26-31CD-44C8-A431-8BF968BD7D24}" type="pres">
      <dgm:prSet presAssocID="{02E92101-48B0-477F-9221-E4FB1A7466CB}" presName="space" presStyleCnt="0"/>
      <dgm:spPr/>
    </dgm:pt>
    <dgm:pt modelId="{72BE3864-F6B4-4845-AEAF-CE9440DF8D34}" type="pres">
      <dgm:prSet presAssocID="{658491CE-3765-47FF-8E7D-8DD5BF33D2C5}" presName="Name5" presStyleLbl="vennNode1" presStyleIdx="3" presStyleCnt="7">
        <dgm:presLayoutVars>
          <dgm:bulletEnabled val="1"/>
        </dgm:presLayoutVars>
      </dgm:prSet>
      <dgm:spPr/>
    </dgm:pt>
    <dgm:pt modelId="{5F1E1E0F-F3BA-4451-AACD-C321C834D265}" type="pres">
      <dgm:prSet presAssocID="{FB9117AC-C096-421C-BF4F-64736BAF2893}" presName="space" presStyleCnt="0"/>
      <dgm:spPr/>
    </dgm:pt>
    <dgm:pt modelId="{C0D41550-E786-491D-8D32-7383F7729B14}" type="pres">
      <dgm:prSet presAssocID="{E3CC2D90-E07D-4C70-BB0A-E94FCA985B2B}" presName="Name5" presStyleLbl="vennNode1" presStyleIdx="4" presStyleCnt="7">
        <dgm:presLayoutVars>
          <dgm:bulletEnabled val="1"/>
        </dgm:presLayoutVars>
      </dgm:prSet>
      <dgm:spPr/>
    </dgm:pt>
    <dgm:pt modelId="{CF643039-534C-4232-AD26-80B0623649AF}" type="pres">
      <dgm:prSet presAssocID="{C2D1E069-935F-49A6-8E41-9FC42C4FFF8F}" presName="space" presStyleCnt="0"/>
      <dgm:spPr/>
    </dgm:pt>
    <dgm:pt modelId="{7E8CDCDC-86C4-45C0-BA50-E1228590DBE6}" type="pres">
      <dgm:prSet presAssocID="{E9788520-CB12-45EA-B8E9-D86A56976D69}" presName="Name5" presStyleLbl="vennNode1" presStyleIdx="5" presStyleCnt="7">
        <dgm:presLayoutVars>
          <dgm:bulletEnabled val="1"/>
        </dgm:presLayoutVars>
      </dgm:prSet>
      <dgm:spPr/>
    </dgm:pt>
    <dgm:pt modelId="{8AD73DAC-47C1-4024-A4BF-C62383573BB1}" type="pres">
      <dgm:prSet presAssocID="{901D1456-DCF4-4C9F-89D0-34CA67A76F96}" presName="space" presStyleCnt="0"/>
      <dgm:spPr/>
    </dgm:pt>
    <dgm:pt modelId="{A685EBE7-7E44-469C-B389-0D581AB5C9DA}" type="pres">
      <dgm:prSet presAssocID="{C7AEEB8D-3C68-4859-B38E-DF2984C1CB63}" presName="Name5" presStyleLbl="vennNode1" presStyleIdx="6" presStyleCnt="7">
        <dgm:presLayoutVars>
          <dgm:bulletEnabled val="1"/>
        </dgm:presLayoutVars>
      </dgm:prSet>
      <dgm:spPr/>
    </dgm:pt>
  </dgm:ptLst>
  <dgm:cxnLst>
    <dgm:cxn modelId="{04509B64-DF08-45F9-A855-9A9C39EA3C1D}" type="presOf" srcId="{EAA3FD25-B08A-4710-A7F5-6DC790E56055}" destId="{972A98FE-6F44-4380-B6F1-DB84A71ABF04}" srcOrd="0" destOrd="0" presId="urn:microsoft.com/office/officeart/2005/8/layout/venn3"/>
    <dgm:cxn modelId="{6AED7445-B553-4E64-9192-A3C5FBBDFA48}" srcId="{EAA3FD25-B08A-4710-A7F5-6DC790E56055}" destId="{E3CC2D90-E07D-4C70-BB0A-E94FCA985B2B}" srcOrd="4" destOrd="0" parTransId="{AF2F0D26-28C2-4C9E-8FF5-9E28B914083C}" sibTransId="{C2D1E069-935F-49A6-8E41-9FC42C4FFF8F}"/>
    <dgm:cxn modelId="{C52C9D6F-41E9-47AD-8243-0E7212D84052}" type="presOf" srcId="{E3CC2D90-E07D-4C70-BB0A-E94FCA985B2B}" destId="{C0D41550-E786-491D-8D32-7383F7729B14}" srcOrd="0" destOrd="0" presId="urn:microsoft.com/office/officeart/2005/8/layout/venn3"/>
    <dgm:cxn modelId="{1E43CF57-2E56-4436-8627-876507CE5859}" type="presOf" srcId="{3D40FA22-7681-4A7A-8061-F116A1D6A92A}" destId="{071EB588-A6C6-4008-B7E2-262E7F8EB809}" srcOrd="0" destOrd="0" presId="urn:microsoft.com/office/officeart/2005/8/layout/venn3"/>
    <dgm:cxn modelId="{941ECD83-9567-4C3F-A8AA-32C0851F63D5}" srcId="{EAA3FD25-B08A-4710-A7F5-6DC790E56055}" destId="{C7AEEB8D-3C68-4859-B38E-DF2984C1CB63}" srcOrd="6" destOrd="0" parTransId="{9A16AD0B-BA96-49A9-A784-434B84C29D0E}" sibTransId="{B5156C28-ACF7-404E-B8DF-09F254ECCE28}"/>
    <dgm:cxn modelId="{48A19E85-0429-4456-A36E-0E42224CC2A5}" type="presOf" srcId="{E9788520-CB12-45EA-B8E9-D86A56976D69}" destId="{7E8CDCDC-86C4-45C0-BA50-E1228590DBE6}" srcOrd="0" destOrd="0" presId="urn:microsoft.com/office/officeart/2005/8/layout/venn3"/>
    <dgm:cxn modelId="{2A89598D-5794-4208-AB4F-4D2A674627A9}" srcId="{EAA3FD25-B08A-4710-A7F5-6DC790E56055}" destId="{E9788520-CB12-45EA-B8E9-D86A56976D69}" srcOrd="5" destOrd="0" parTransId="{4FCADDE1-CEBA-4AC9-A379-1C609EB10183}" sibTransId="{901D1456-DCF4-4C9F-89D0-34CA67A76F96}"/>
    <dgm:cxn modelId="{998BB08E-E352-4C43-AD04-C16352A54980}" srcId="{EAA3FD25-B08A-4710-A7F5-6DC790E56055}" destId="{658491CE-3765-47FF-8E7D-8DD5BF33D2C5}" srcOrd="3" destOrd="0" parTransId="{75D0E242-E0F2-4925-9904-2AA50AB93556}" sibTransId="{FB9117AC-C096-421C-BF4F-64736BAF2893}"/>
    <dgm:cxn modelId="{8E143290-EBEC-4161-98EB-27886D7F5CF7}" srcId="{EAA3FD25-B08A-4710-A7F5-6DC790E56055}" destId="{3D40FA22-7681-4A7A-8061-F116A1D6A92A}" srcOrd="1" destOrd="0" parTransId="{C5E7BA38-E843-4DF2-A9AD-BFB99FFC1438}" sibTransId="{B37B49C1-6783-46CD-9888-D850EEB94537}"/>
    <dgm:cxn modelId="{A586A8BD-F912-46DA-9522-7E949CB24978}" srcId="{EAA3FD25-B08A-4710-A7F5-6DC790E56055}" destId="{52F01B9E-CD43-4A23-8BE3-4A569B8B7409}" srcOrd="2" destOrd="0" parTransId="{93900944-607C-47EF-8B91-C89277D569B0}" sibTransId="{02E92101-48B0-477F-9221-E4FB1A7466CB}"/>
    <dgm:cxn modelId="{44C707E1-AFC6-4FF2-929C-526ECC5AD048}" type="presOf" srcId="{6222F8B0-0E5B-4BEA-BFE8-0966D12B9E4D}" destId="{79C9C640-7E92-4366-A704-242901636A81}" srcOrd="0" destOrd="0" presId="urn:microsoft.com/office/officeart/2005/8/layout/venn3"/>
    <dgm:cxn modelId="{AC962CE7-ED5A-4E26-9397-FBF51ECA4757}" srcId="{EAA3FD25-B08A-4710-A7F5-6DC790E56055}" destId="{6222F8B0-0E5B-4BEA-BFE8-0966D12B9E4D}" srcOrd="0" destOrd="0" parTransId="{EA8CE9F5-74A7-4E0C-BDB0-BAE1A71EE34D}" sibTransId="{5CAEE7D4-C38A-4090-A54C-50D0058BEDB3}"/>
    <dgm:cxn modelId="{BB8341EC-346A-4AB9-8672-79EC33BB2E55}" type="presOf" srcId="{658491CE-3765-47FF-8E7D-8DD5BF33D2C5}" destId="{72BE3864-F6B4-4845-AEAF-CE9440DF8D34}" srcOrd="0" destOrd="0" presId="urn:microsoft.com/office/officeart/2005/8/layout/venn3"/>
    <dgm:cxn modelId="{079838ED-8809-438D-B11B-E6F8CD2BFB28}" type="presOf" srcId="{52F01B9E-CD43-4A23-8BE3-4A569B8B7409}" destId="{985EFAFA-FBFD-40CE-AEE6-FEE0F6719091}" srcOrd="0" destOrd="0" presId="urn:microsoft.com/office/officeart/2005/8/layout/venn3"/>
    <dgm:cxn modelId="{C8CEC2F7-CC71-486D-8B9B-7101B8215C83}" type="presOf" srcId="{C7AEEB8D-3C68-4859-B38E-DF2984C1CB63}" destId="{A685EBE7-7E44-469C-B389-0D581AB5C9DA}" srcOrd="0" destOrd="0" presId="urn:microsoft.com/office/officeart/2005/8/layout/venn3"/>
    <dgm:cxn modelId="{9E28A816-95F6-4957-BE2E-26C403AA0304}" type="presParOf" srcId="{972A98FE-6F44-4380-B6F1-DB84A71ABF04}" destId="{79C9C640-7E92-4366-A704-242901636A81}" srcOrd="0" destOrd="0" presId="urn:microsoft.com/office/officeart/2005/8/layout/venn3"/>
    <dgm:cxn modelId="{F40558B8-6A15-49DB-B696-D0190C9B59FA}" type="presParOf" srcId="{972A98FE-6F44-4380-B6F1-DB84A71ABF04}" destId="{53D5CC15-4B9D-4C6A-B963-18D04E21A573}" srcOrd="1" destOrd="0" presId="urn:microsoft.com/office/officeart/2005/8/layout/venn3"/>
    <dgm:cxn modelId="{C45158F9-D405-4240-AFE1-12740CDA79A0}" type="presParOf" srcId="{972A98FE-6F44-4380-B6F1-DB84A71ABF04}" destId="{071EB588-A6C6-4008-B7E2-262E7F8EB809}" srcOrd="2" destOrd="0" presId="urn:microsoft.com/office/officeart/2005/8/layout/venn3"/>
    <dgm:cxn modelId="{C6AC4677-04CD-48DC-9FBB-6C8A1FDB701E}" type="presParOf" srcId="{972A98FE-6F44-4380-B6F1-DB84A71ABF04}" destId="{EAACC8E9-0DA0-4145-B1AD-13E59166C9CC}" srcOrd="3" destOrd="0" presId="urn:microsoft.com/office/officeart/2005/8/layout/venn3"/>
    <dgm:cxn modelId="{DB90FA86-A629-4C32-A6A7-3CFF50943B5F}" type="presParOf" srcId="{972A98FE-6F44-4380-B6F1-DB84A71ABF04}" destId="{985EFAFA-FBFD-40CE-AEE6-FEE0F6719091}" srcOrd="4" destOrd="0" presId="urn:microsoft.com/office/officeart/2005/8/layout/venn3"/>
    <dgm:cxn modelId="{D21F349F-B449-472B-9C51-FB967F0C0AB8}" type="presParOf" srcId="{972A98FE-6F44-4380-B6F1-DB84A71ABF04}" destId="{C17FED26-31CD-44C8-A431-8BF968BD7D24}" srcOrd="5" destOrd="0" presId="urn:microsoft.com/office/officeart/2005/8/layout/venn3"/>
    <dgm:cxn modelId="{EF5FCF2C-C7FD-4054-AD17-0D78D964F501}" type="presParOf" srcId="{972A98FE-6F44-4380-B6F1-DB84A71ABF04}" destId="{72BE3864-F6B4-4845-AEAF-CE9440DF8D34}" srcOrd="6" destOrd="0" presId="urn:microsoft.com/office/officeart/2005/8/layout/venn3"/>
    <dgm:cxn modelId="{C8DE5804-138C-47FE-8EB5-AFAF0622B480}" type="presParOf" srcId="{972A98FE-6F44-4380-B6F1-DB84A71ABF04}" destId="{5F1E1E0F-F3BA-4451-AACD-C321C834D265}" srcOrd="7" destOrd="0" presId="urn:microsoft.com/office/officeart/2005/8/layout/venn3"/>
    <dgm:cxn modelId="{37BEF085-0F36-471D-A2D5-CA22AFF0D024}" type="presParOf" srcId="{972A98FE-6F44-4380-B6F1-DB84A71ABF04}" destId="{C0D41550-E786-491D-8D32-7383F7729B14}" srcOrd="8" destOrd="0" presId="urn:microsoft.com/office/officeart/2005/8/layout/venn3"/>
    <dgm:cxn modelId="{8FF82550-ABD4-4E09-BFA2-1B6C350120D9}" type="presParOf" srcId="{972A98FE-6F44-4380-B6F1-DB84A71ABF04}" destId="{CF643039-534C-4232-AD26-80B0623649AF}" srcOrd="9" destOrd="0" presId="urn:microsoft.com/office/officeart/2005/8/layout/venn3"/>
    <dgm:cxn modelId="{05EDEB75-799F-41B9-9A8A-1E0D14E6A9CA}" type="presParOf" srcId="{972A98FE-6F44-4380-B6F1-DB84A71ABF04}" destId="{7E8CDCDC-86C4-45C0-BA50-E1228590DBE6}" srcOrd="10" destOrd="0" presId="urn:microsoft.com/office/officeart/2005/8/layout/venn3"/>
    <dgm:cxn modelId="{D3FA37E8-B922-4903-8257-4784FAD0B6E5}" type="presParOf" srcId="{972A98FE-6F44-4380-B6F1-DB84A71ABF04}" destId="{8AD73DAC-47C1-4024-A4BF-C62383573BB1}" srcOrd="11" destOrd="0" presId="urn:microsoft.com/office/officeart/2005/8/layout/venn3"/>
    <dgm:cxn modelId="{7BDF1691-8C1C-4CED-8794-AC76F8D9F8AF}" type="presParOf" srcId="{972A98FE-6F44-4380-B6F1-DB84A71ABF04}" destId="{A685EBE7-7E44-469C-B389-0D581AB5C9DA}"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D8C8D1-B408-4B56-BB66-07B1A2013DE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BAB7EFC4-30B1-46A8-BFC4-818E40037037}">
      <dgm:prSet phldrT="[Text]" phldr="0"/>
      <dgm:spPr/>
      <dgm:t>
        <a:bodyPr/>
        <a:lstStyle/>
        <a:p>
          <a:r>
            <a:rPr lang="en-US" b="1">
              <a:latin typeface="Calibri"/>
              <a:cs typeface="Calibri"/>
            </a:rPr>
            <a:t>Training services were made available to those unable to achieve employment through core or intensive assistance.</a:t>
          </a:r>
          <a:endParaRPr lang="en-US"/>
        </a:p>
      </dgm:t>
    </dgm:pt>
    <dgm:pt modelId="{716AD980-C876-42F6-9912-5A80260EFC5F}" type="parTrans" cxnId="{256F204E-ECF8-48CD-8CFF-41F3B787DA0A}">
      <dgm:prSet/>
      <dgm:spPr/>
      <dgm:t>
        <a:bodyPr/>
        <a:lstStyle/>
        <a:p>
          <a:endParaRPr lang="en-US"/>
        </a:p>
      </dgm:t>
    </dgm:pt>
    <dgm:pt modelId="{9A646627-0E82-42C9-A80D-0C98AC2F0355}" type="sibTrans" cxnId="{256F204E-ECF8-48CD-8CFF-41F3B787DA0A}">
      <dgm:prSet/>
      <dgm:spPr/>
      <dgm:t>
        <a:bodyPr/>
        <a:lstStyle/>
        <a:p>
          <a:endParaRPr lang="en-US"/>
        </a:p>
      </dgm:t>
    </dgm:pt>
    <dgm:pt modelId="{A5291C79-112C-44BC-9213-D0C5C863FC4A}">
      <dgm:prSet phldr="0"/>
      <dgm:spPr/>
      <dgm:t>
        <a:bodyPr/>
        <a:lstStyle/>
        <a:p>
          <a:pPr rtl="0"/>
          <a:r>
            <a:rPr lang="en-US" b="1">
              <a:latin typeface="Calibri"/>
              <a:cs typeface="Calibri"/>
            </a:rPr>
            <a:t>Core services included a basic interview and review of the jobseeker’s resume, and provided some basic job search assistance</a:t>
          </a:r>
          <a:endParaRPr lang="en-US">
            <a:latin typeface="Calibri"/>
            <a:cs typeface="Calibri"/>
          </a:endParaRPr>
        </a:p>
      </dgm:t>
    </dgm:pt>
    <dgm:pt modelId="{3790B049-5803-48F9-8CBC-247808B2B8D3}" type="parTrans" cxnId="{14EEC85E-6C49-4300-B58C-57BF8BBEC9A5}">
      <dgm:prSet/>
      <dgm:spPr/>
    </dgm:pt>
    <dgm:pt modelId="{E6C184C8-7D3A-4A26-A497-BAADABF2E1E5}" type="sibTrans" cxnId="{14EEC85E-6C49-4300-B58C-57BF8BBEC9A5}">
      <dgm:prSet/>
      <dgm:spPr/>
    </dgm:pt>
    <dgm:pt modelId="{FB3DC37B-AC96-411E-ABF9-D79836A3A662}">
      <dgm:prSet phldr="0"/>
      <dgm:spPr/>
      <dgm:t>
        <a:bodyPr/>
        <a:lstStyle/>
        <a:p>
          <a:r>
            <a:rPr lang="en-US" b="1">
              <a:latin typeface="Calibri"/>
              <a:cs typeface="Calibri"/>
            </a:rPr>
            <a:t>Intensive services provided a greater degree of assistance to jobseekers unable to secure employment with core services alone. These services included individual skills and financial assessments, career counseling, interview skills, and information about the local labor market.</a:t>
          </a:r>
          <a:endParaRPr lang="en-US">
            <a:latin typeface="Calibri"/>
            <a:cs typeface="Calibri"/>
          </a:endParaRPr>
        </a:p>
      </dgm:t>
    </dgm:pt>
    <dgm:pt modelId="{BEBAE293-3E7F-429C-BA6B-287E0019DE51}" type="parTrans" cxnId="{821C1DA0-9413-4E1D-A57A-5E3F39B8C8BB}">
      <dgm:prSet/>
      <dgm:spPr/>
    </dgm:pt>
    <dgm:pt modelId="{7991D2A5-557C-4D01-9C16-CF485C09EC4E}" type="sibTrans" cxnId="{821C1DA0-9413-4E1D-A57A-5E3F39B8C8BB}">
      <dgm:prSet/>
      <dgm:spPr/>
    </dgm:pt>
    <dgm:pt modelId="{CCDB295A-57C1-4386-8A84-8881616B2401}" type="pres">
      <dgm:prSet presAssocID="{24D8C8D1-B408-4B56-BB66-07B1A2013DE0}" presName="vert0" presStyleCnt="0">
        <dgm:presLayoutVars>
          <dgm:dir/>
          <dgm:animOne val="branch"/>
          <dgm:animLvl val="lvl"/>
        </dgm:presLayoutVars>
      </dgm:prSet>
      <dgm:spPr/>
    </dgm:pt>
    <dgm:pt modelId="{4103AC9F-B6A9-4634-8716-AF3405596EA1}" type="pres">
      <dgm:prSet presAssocID="{A5291C79-112C-44BC-9213-D0C5C863FC4A}" presName="thickLine" presStyleLbl="alignNode1" presStyleIdx="0" presStyleCnt="3"/>
      <dgm:spPr/>
    </dgm:pt>
    <dgm:pt modelId="{FAB9EE92-B369-473D-A3A0-7A204B344F3C}" type="pres">
      <dgm:prSet presAssocID="{A5291C79-112C-44BC-9213-D0C5C863FC4A}" presName="horz1" presStyleCnt="0"/>
      <dgm:spPr/>
    </dgm:pt>
    <dgm:pt modelId="{5525DA8B-FF3A-4DB8-ADF6-5C85B387F088}" type="pres">
      <dgm:prSet presAssocID="{A5291C79-112C-44BC-9213-D0C5C863FC4A}" presName="tx1" presStyleLbl="revTx" presStyleIdx="0" presStyleCnt="3"/>
      <dgm:spPr/>
    </dgm:pt>
    <dgm:pt modelId="{A1F00195-DCC9-472A-9DB1-72A722EB53F4}" type="pres">
      <dgm:prSet presAssocID="{A5291C79-112C-44BC-9213-D0C5C863FC4A}" presName="vert1" presStyleCnt="0"/>
      <dgm:spPr/>
    </dgm:pt>
    <dgm:pt modelId="{982A224A-7239-4ACB-B3A4-219C774173A9}" type="pres">
      <dgm:prSet presAssocID="{FB3DC37B-AC96-411E-ABF9-D79836A3A662}" presName="thickLine" presStyleLbl="alignNode1" presStyleIdx="1" presStyleCnt="3"/>
      <dgm:spPr/>
    </dgm:pt>
    <dgm:pt modelId="{771D930C-98BD-4624-8FE3-534B8937B72B}" type="pres">
      <dgm:prSet presAssocID="{FB3DC37B-AC96-411E-ABF9-D79836A3A662}" presName="horz1" presStyleCnt="0"/>
      <dgm:spPr/>
    </dgm:pt>
    <dgm:pt modelId="{7BC929A7-8A61-4E40-8493-CC661A1103A1}" type="pres">
      <dgm:prSet presAssocID="{FB3DC37B-AC96-411E-ABF9-D79836A3A662}" presName="tx1" presStyleLbl="revTx" presStyleIdx="1" presStyleCnt="3"/>
      <dgm:spPr/>
    </dgm:pt>
    <dgm:pt modelId="{097EE570-84CC-415A-9DA8-2F71529F77D6}" type="pres">
      <dgm:prSet presAssocID="{FB3DC37B-AC96-411E-ABF9-D79836A3A662}" presName="vert1" presStyleCnt="0"/>
      <dgm:spPr/>
    </dgm:pt>
    <dgm:pt modelId="{FE14E99F-2721-4FDC-99AF-96D8D0A90353}" type="pres">
      <dgm:prSet presAssocID="{BAB7EFC4-30B1-46A8-BFC4-818E40037037}" presName="thickLine" presStyleLbl="alignNode1" presStyleIdx="2" presStyleCnt="3"/>
      <dgm:spPr/>
    </dgm:pt>
    <dgm:pt modelId="{CD1E1555-B404-46D8-B7F6-F5ABC98D415F}" type="pres">
      <dgm:prSet presAssocID="{BAB7EFC4-30B1-46A8-BFC4-818E40037037}" presName="horz1" presStyleCnt="0"/>
      <dgm:spPr/>
    </dgm:pt>
    <dgm:pt modelId="{FE7A8192-4DCC-4039-A868-78E8A0DB8737}" type="pres">
      <dgm:prSet presAssocID="{BAB7EFC4-30B1-46A8-BFC4-818E40037037}" presName="tx1" presStyleLbl="revTx" presStyleIdx="2" presStyleCnt="3"/>
      <dgm:spPr/>
    </dgm:pt>
    <dgm:pt modelId="{C0A374D8-B2E6-44E5-87F7-96111695E5D2}" type="pres">
      <dgm:prSet presAssocID="{BAB7EFC4-30B1-46A8-BFC4-818E40037037}" presName="vert1" presStyleCnt="0"/>
      <dgm:spPr/>
    </dgm:pt>
  </dgm:ptLst>
  <dgm:cxnLst>
    <dgm:cxn modelId="{14EEC85E-6C49-4300-B58C-57BF8BBEC9A5}" srcId="{24D8C8D1-B408-4B56-BB66-07B1A2013DE0}" destId="{A5291C79-112C-44BC-9213-D0C5C863FC4A}" srcOrd="0" destOrd="0" parTransId="{3790B049-5803-48F9-8CBC-247808B2B8D3}" sibTransId="{E6C184C8-7D3A-4A26-A497-BAADABF2E1E5}"/>
    <dgm:cxn modelId="{256F204E-ECF8-48CD-8CFF-41F3B787DA0A}" srcId="{24D8C8D1-B408-4B56-BB66-07B1A2013DE0}" destId="{BAB7EFC4-30B1-46A8-BFC4-818E40037037}" srcOrd="2" destOrd="0" parTransId="{716AD980-C876-42F6-9912-5A80260EFC5F}" sibTransId="{9A646627-0E82-42C9-A80D-0C98AC2F0355}"/>
    <dgm:cxn modelId="{5D10D753-B683-4109-8CB8-2ED802153A91}" type="presOf" srcId="{BAB7EFC4-30B1-46A8-BFC4-818E40037037}" destId="{FE7A8192-4DCC-4039-A868-78E8A0DB8737}" srcOrd="0" destOrd="0" presId="urn:microsoft.com/office/officeart/2008/layout/LinedList"/>
    <dgm:cxn modelId="{D6379774-80B1-42E0-B45B-BCCC3EE42EE0}" type="presOf" srcId="{24D8C8D1-B408-4B56-BB66-07B1A2013DE0}" destId="{CCDB295A-57C1-4386-8A84-8881616B2401}" srcOrd="0" destOrd="0" presId="urn:microsoft.com/office/officeart/2008/layout/LinedList"/>
    <dgm:cxn modelId="{04E60A5A-C10B-47BF-A0F6-6FA6A6C0BC7A}" type="presOf" srcId="{A5291C79-112C-44BC-9213-D0C5C863FC4A}" destId="{5525DA8B-FF3A-4DB8-ADF6-5C85B387F088}" srcOrd="0" destOrd="0" presId="urn:microsoft.com/office/officeart/2008/layout/LinedList"/>
    <dgm:cxn modelId="{821C1DA0-9413-4E1D-A57A-5E3F39B8C8BB}" srcId="{24D8C8D1-B408-4B56-BB66-07B1A2013DE0}" destId="{FB3DC37B-AC96-411E-ABF9-D79836A3A662}" srcOrd="1" destOrd="0" parTransId="{BEBAE293-3E7F-429C-BA6B-287E0019DE51}" sibTransId="{7991D2A5-557C-4D01-9C16-CF485C09EC4E}"/>
    <dgm:cxn modelId="{588856BB-0918-4291-B1A1-0A31E8AA5408}" type="presOf" srcId="{FB3DC37B-AC96-411E-ABF9-D79836A3A662}" destId="{7BC929A7-8A61-4E40-8493-CC661A1103A1}" srcOrd="0" destOrd="0" presId="urn:microsoft.com/office/officeart/2008/layout/LinedList"/>
    <dgm:cxn modelId="{EF3D4672-4209-400D-BBCB-703D6EEB1877}" type="presParOf" srcId="{CCDB295A-57C1-4386-8A84-8881616B2401}" destId="{4103AC9F-B6A9-4634-8716-AF3405596EA1}" srcOrd="0" destOrd="0" presId="urn:microsoft.com/office/officeart/2008/layout/LinedList"/>
    <dgm:cxn modelId="{2D969C50-E798-47D3-A860-9A85535E6523}" type="presParOf" srcId="{CCDB295A-57C1-4386-8A84-8881616B2401}" destId="{FAB9EE92-B369-473D-A3A0-7A204B344F3C}" srcOrd="1" destOrd="0" presId="urn:microsoft.com/office/officeart/2008/layout/LinedList"/>
    <dgm:cxn modelId="{06F5BDA1-2993-46DF-BB3D-AD48AB63C578}" type="presParOf" srcId="{FAB9EE92-B369-473D-A3A0-7A204B344F3C}" destId="{5525DA8B-FF3A-4DB8-ADF6-5C85B387F088}" srcOrd="0" destOrd="0" presId="urn:microsoft.com/office/officeart/2008/layout/LinedList"/>
    <dgm:cxn modelId="{70C5628A-E653-451C-A893-A11A48732A8F}" type="presParOf" srcId="{FAB9EE92-B369-473D-A3A0-7A204B344F3C}" destId="{A1F00195-DCC9-472A-9DB1-72A722EB53F4}" srcOrd="1" destOrd="0" presId="urn:microsoft.com/office/officeart/2008/layout/LinedList"/>
    <dgm:cxn modelId="{3D3F2DA7-1A93-4496-B068-3587A98C6922}" type="presParOf" srcId="{CCDB295A-57C1-4386-8A84-8881616B2401}" destId="{982A224A-7239-4ACB-B3A4-219C774173A9}" srcOrd="2" destOrd="0" presId="urn:microsoft.com/office/officeart/2008/layout/LinedList"/>
    <dgm:cxn modelId="{8029D47F-EBAF-44D7-BD4B-F34910C39381}" type="presParOf" srcId="{CCDB295A-57C1-4386-8A84-8881616B2401}" destId="{771D930C-98BD-4624-8FE3-534B8937B72B}" srcOrd="3" destOrd="0" presId="urn:microsoft.com/office/officeart/2008/layout/LinedList"/>
    <dgm:cxn modelId="{566CCCBC-A1BE-4789-AC5F-55FD72D77CAD}" type="presParOf" srcId="{771D930C-98BD-4624-8FE3-534B8937B72B}" destId="{7BC929A7-8A61-4E40-8493-CC661A1103A1}" srcOrd="0" destOrd="0" presId="urn:microsoft.com/office/officeart/2008/layout/LinedList"/>
    <dgm:cxn modelId="{363B2957-1D86-467B-B81C-9E9EB2A0EDF7}" type="presParOf" srcId="{771D930C-98BD-4624-8FE3-534B8937B72B}" destId="{097EE570-84CC-415A-9DA8-2F71529F77D6}" srcOrd="1" destOrd="0" presId="urn:microsoft.com/office/officeart/2008/layout/LinedList"/>
    <dgm:cxn modelId="{555DCC72-EE25-4250-882B-670C02070373}" type="presParOf" srcId="{CCDB295A-57C1-4386-8A84-8881616B2401}" destId="{FE14E99F-2721-4FDC-99AF-96D8D0A90353}" srcOrd="4" destOrd="0" presId="urn:microsoft.com/office/officeart/2008/layout/LinedList"/>
    <dgm:cxn modelId="{FCDCD14D-EA4B-4329-B0B9-E643A60F3102}" type="presParOf" srcId="{CCDB295A-57C1-4386-8A84-8881616B2401}" destId="{CD1E1555-B404-46D8-B7F6-F5ABC98D415F}" srcOrd="5" destOrd="0" presId="urn:microsoft.com/office/officeart/2008/layout/LinedList"/>
    <dgm:cxn modelId="{D9C78D31-FABB-4268-B844-EA5F5C360F8C}" type="presParOf" srcId="{CD1E1555-B404-46D8-B7F6-F5ABC98D415F}" destId="{FE7A8192-4DCC-4039-A868-78E8A0DB8737}" srcOrd="0" destOrd="0" presId="urn:microsoft.com/office/officeart/2008/layout/LinedList"/>
    <dgm:cxn modelId="{F08DED6F-99A7-44D9-879E-742906657387}" type="presParOf" srcId="{CD1E1555-B404-46D8-B7F6-F5ABC98D415F}" destId="{C0A374D8-B2E6-44E5-87F7-96111695E5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D43417-466B-4E31-B139-B51FCA79EAE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807437A-4F8C-42BB-ADFE-B953C52C846E}">
      <dgm:prSet/>
      <dgm:spPr/>
      <dgm:t>
        <a:bodyPr/>
        <a:lstStyle/>
        <a:p>
          <a:pPr>
            <a:lnSpc>
              <a:spcPct val="100000"/>
            </a:lnSpc>
          </a:pPr>
          <a:r>
            <a:rPr lang="en-US" b="1"/>
            <a:t>Serving Two Customers </a:t>
          </a:r>
          <a:endParaRPr lang="en-US"/>
        </a:p>
      </dgm:t>
    </dgm:pt>
    <dgm:pt modelId="{0B8E6689-E388-4156-B6A7-FF20752523D9}" type="parTrans" cxnId="{CDBB6362-1507-4844-A56F-02083F27D3BA}">
      <dgm:prSet/>
      <dgm:spPr/>
      <dgm:t>
        <a:bodyPr/>
        <a:lstStyle/>
        <a:p>
          <a:endParaRPr lang="en-US"/>
        </a:p>
      </dgm:t>
    </dgm:pt>
    <dgm:pt modelId="{C02E7BBB-C230-4B3E-99FA-127F41315FFF}" type="sibTrans" cxnId="{CDBB6362-1507-4844-A56F-02083F27D3BA}">
      <dgm:prSet/>
      <dgm:spPr/>
      <dgm:t>
        <a:bodyPr/>
        <a:lstStyle/>
        <a:p>
          <a:pPr>
            <a:lnSpc>
              <a:spcPct val="100000"/>
            </a:lnSpc>
          </a:pPr>
          <a:endParaRPr lang="en-US"/>
        </a:p>
      </dgm:t>
    </dgm:pt>
    <dgm:pt modelId="{A0633943-F298-4A34-AEE2-6001458981FB}">
      <dgm:prSet/>
      <dgm:spPr/>
      <dgm:t>
        <a:bodyPr/>
        <a:lstStyle/>
        <a:p>
          <a:pPr>
            <a:lnSpc>
              <a:spcPct val="100000"/>
            </a:lnSpc>
          </a:pPr>
          <a:r>
            <a:rPr lang="en-US" b="1"/>
            <a:t>Employer-Driven Workforce Investment Boards </a:t>
          </a:r>
          <a:endParaRPr lang="en-US"/>
        </a:p>
      </dgm:t>
    </dgm:pt>
    <dgm:pt modelId="{27724FDA-1B58-4BA0-95CF-50CC4C67651F}" type="parTrans" cxnId="{E73346C2-3F6E-4C71-858E-BBFDB6F20A94}">
      <dgm:prSet/>
      <dgm:spPr/>
      <dgm:t>
        <a:bodyPr/>
        <a:lstStyle/>
        <a:p>
          <a:endParaRPr lang="en-US"/>
        </a:p>
      </dgm:t>
    </dgm:pt>
    <dgm:pt modelId="{2B3A9EF8-B0CB-4A9C-ACCA-45D64A057D45}" type="sibTrans" cxnId="{E73346C2-3F6E-4C71-858E-BBFDB6F20A94}">
      <dgm:prSet/>
      <dgm:spPr/>
      <dgm:t>
        <a:bodyPr/>
        <a:lstStyle/>
        <a:p>
          <a:pPr>
            <a:lnSpc>
              <a:spcPct val="100000"/>
            </a:lnSpc>
          </a:pPr>
          <a:endParaRPr lang="en-US"/>
        </a:p>
      </dgm:t>
    </dgm:pt>
    <dgm:pt modelId="{1D6E5417-2127-4D28-8DF5-F617D4C557A8}">
      <dgm:prSet/>
      <dgm:spPr/>
      <dgm:t>
        <a:bodyPr/>
        <a:lstStyle/>
        <a:p>
          <a:pPr>
            <a:lnSpc>
              <a:spcPct val="100000"/>
            </a:lnSpc>
          </a:pPr>
          <a:r>
            <a:rPr lang="en-US" b="1"/>
            <a:t>Tailoring Training to Meet Local Economic Needs </a:t>
          </a:r>
          <a:endParaRPr lang="en-US"/>
        </a:p>
      </dgm:t>
    </dgm:pt>
    <dgm:pt modelId="{A31C09A2-5DA7-4E41-A4D0-D369FD500C6B}" type="parTrans" cxnId="{D60BAA4F-6C74-4215-8FE7-4D682BF2B4E2}">
      <dgm:prSet/>
      <dgm:spPr/>
      <dgm:t>
        <a:bodyPr/>
        <a:lstStyle/>
        <a:p>
          <a:endParaRPr lang="en-US"/>
        </a:p>
      </dgm:t>
    </dgm:pt>
    <dgm:pt modelId="{B4F6582F-981A-46EB-AC27-09BC84EBD141}" type="sibTrans" cxnId="{D60BAA4F-6C74-4215-8FE7-4D682BF2B4E2}">
      <dgm:prSet/>
      <dgm:spPr/>
      <dgm:t>
        <a:bodyPr/>
        <a:lstStyle/>
        <a:p>
          <a:pPr>
            <a:lnSpc>
              <a:spcPct val="100000"/>
            </a:lnSpc>
          </a:pPr>
          <a:endParaRPr lang="en-US"/>
        </a:p>
      </dgm:t>
    </dgm:pt>
    <dgm:pt modelId="{3E0A4F50-766A-4DEE-BDA4-DC3D8A635166}">
      <dgm:prSet/>
      <dgm:spPr/>
      <dgm:t>
        <a:bodyPr/>
        <a:lstStyle/>
        <a:p>
          <a:pPr>
            <a:lnSpc>
              <a:spcPct val="100000"/>
            </a:lnSpc>
          </a:pPr>
          <a:r>
            <a:rPr lang="en-US" b="1"/>
            <a:t>Youth Programs’ Emphasis on Training</a:t>
          </a:r>
          <a:endParaRPr lang="en-US"/>
        </a:p>
      </dgm:t>
    </dgm:pt>
    <dgm:pt modelId="{CAFBFB21-AFC6-4E92-87FD-13D162BFA507}" type="parTrans" cxnId="{F9709490-8420-43DE-9EA3-27734A085D08}">
      <dgm:prSet/>
      <dgm:spPr/>
      <dgm:t>
        <a:bodyPr/>
        <a:lstStyle/>
        <a:p>
          <a:endParaRPr lang="en-US"/>
        </a:p>
      </dgm:t>
    </dgm:pt>
    <dgm:pt modelId="{6181DF04-2740-45CF-8F77-A8E2B5F132B5}" type="sibTrans" cxnId="{F9709490-8420-43DE-9EA3-27734A085D08}">
      <dgm:prSet/>
      <dgm:spPr/>
      <dgm:t>
        <a:bodyPr/>
        <a:lstStyle/>
        <a:p>
          <a:endParaRPr lang="en-US"/>
        </a:p>
      </dgm:t>
    </dgm:pt>
    <dgm:pt modelId="{038E3C99-E7F3-4D64-A0A1-DA86F869F46C}" type="pres">
      <dgm:prSet presAssocID="{10D43417-466B-4E31-B139-B51FCA79EAEE}" presName="root" presStyleCnt="0">
        <dgm:presLayoutVars>
          <dgm:dir/>
          <dgm:resizeHandles val="exact"/>
        </dgm:presLayoutVars>
      </dgm:prSet>
      <dgm:spPr/>
    </dgm:pt>
    <dgm:pt modelId="{59BA54B1-55B4-474D-A6F6-B5A0943764CD}" type="pres">
      <dgm:prSet presAssocID="{10D43417-466B-4E31-B139-B51FCA79EAEE}" presName="container" presStyleCnt="0">
        <dgm:presLayoutVars>
          <dgm:dir/>
          <dgm:resizeHandles val="exact"/>
        </dgm:presLayoutVars>
      </dgm:prSet>
      <dgm:spPr/>
    </dgm:pt>
    <dgm:pt modelId="{43121B4E-B29A-44C8-A6BF-894469D7CE26}" type="pres">
      <dgm:prSet presAssocID="{E807437A-4F8C-42BB-ADFE-B953C52C846E}" presName="compNode" presStyleCnt="0"/>
      <dgm:spPr/>
    </dgm:pt>
    <dgm:pt modelId="{F845FEE7-62BB-487C-A9DA-6D16F0ACC4E4}" type="pres">
      <dgm:prSet presAssocID="{E807437A-4F8C-42BB-ADFE-B953C52C846E}" presName="iconBgRect" presStyleLbl="bgShp" presStyleIdx="0" presStyleCnt="4"/>
      <dgm:spPr/>
    </dgm:pt>
    <dgm:pt modelId="{E851F96F-38EE-4445-88D6-CBCD1BE69178}" type="pres">
      <dgm:prSet presAssocID="{E807437A-4F8C-42BB-ADFE-B953C52C84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148569F8-2442-4B5F-83FF-8F71EC9F1B1C}" type="pres">
      <dgm:prSet presAssocID="{E807437A-4F8C-42BB-ADFE-B953C52C846E}" presName="spaceRect" presStyleCnt="0"/>
      <dgm:spPr/>
    </dgm:pt>
    <dgm:pt modelId="{E7A6F867-0A17-401B-99A1-C12CCA7D9474}" type="pres">
      <dgm:prSet presAssocID="{E807437A-4F8C-42BB-ADFE-B953C52C846E}" presName="textRect" presStyleLbl="revTx" presStyleIdx="0" presStyleCnt="4">
        <dgm:presLayoutVars>
          <dgm:chMax val="1"/>
          <dgm:chPref val="1"/>
        </dgm:presLayoutVars>
      </dgm:prSet>
      <dgm:spPr/>
    </dgm:pt>
    <dgm:pt modelId="{7A1A73D2-6C82-416E-82F4-59B3D0B03A88}" type="pres">
      <dgm:prSet presAssocID="{C02E7BBB-C230-4B3E-99FA-127F41315FFF}" presName="sibTrans" presStyleLbl="sibTrans2D1" presStyleIdx="0" presStyleCnt="0"/>
      <dgm:spPr/>
    </dgm:pt>
    <dgm:pt modelId="{FCF2778B-3815-4246-B44B-9AB02120A6EC}" type="pres">
      <dgm:prSet presAssocID="{A0633943-F298-4A34-AEE2-6001458981FB}" presName="compNode" presStyleCnt="0"/>
      <dgm:spPr/>
    </dgm:pt>
    <dgm:pt modelId="{BA0FC015-5884-40F9-9E07-8027D6E8E1B9}" type="pres">
      <dgm:prSet presAssocID="{A0633943-F298-4A34-AEE2-6001458981FB}" presName="iconBgRect" presStyleLbl="bgShp" presStyleIdx="1" presStyleCnt="4"/>
      <dgm:spPr/>
    </dgm:pt>
    <dgm:pt modelId="{ACF922A7-C3C0-47FF-96B1-CF53ABE7B5E5}" type="pres">
      <dgm:prSet presAssocID="{A0633943-F298-4A34-AEE2-6001458981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9E2E9F03-3E17-4344-A027-B1B8727D4430}" type="pres">
      <dgm:prSet presAssocID="{A0633943-F298-4A34-AEE2-6001458981FB}" presName="spaceRect" presStyleCnt="0"/>
      <dgm:spPr/>
    </dgm:pt>
    <dgm:pt modelId="{59EC4EEA-DADC-447E-83CB-1AD0BFE493CB}" type="pres">
      <dgm:prSet presAssocID="{A0633943-F298-4A34-AEE2-6001458981FB}" presName="textRect" presStyleLbl="revTx" presStyleIdx="1" presStyleCnt="4">
        <dgm:presLayoutVars>
          <dgm:chMax val="1"/>
          <dgm:chPref val="1"/>
        </dgm:presLayoutVars>
      </dgm:prSet>
      <dgm:spPr/>
    </dgm:pt>
    <dgm:pt modelId="{88D4A43B-8890-4142-A86F-5C44E9CF520A}" type="pres">
      <dgm:prSet presAssocID="{2B3A9EF8-B0CB-4A9C-ACCA-45D64A057D45}" presName="sibTrans" presStyleLbl="sibTrans2D1" presStyleIdx="0" presStyleCnt="0"/>
      <dgm:spPr/>
    </dgm:pt>
    <dgm:pt modelId="{E532E340-323F-4940-9474-D90B46BBF51E}" type="pres">
      <dgm:prSet presAssocID="{1D6E5417-2127-4D28-8DF5-F617D4C557A8}" presName="compNode" presStyleCnt="0"/>
      <dgm:spPr/>
    </dgm:pt>
    <dgm:pt modelId="{4D913950-9C83-4FEC-B9B4-4DC444A9C33F}" type="pres">
      <dgm:prSet presAssocID="{1D6E5417-2127-4D28-8DF5-F617D4C557A8}" presName="iconBgRect" presStyleLbl="bgShp" presStyleIdx="2" presStyleCnt="4"/>
      <dgm:spPr/>
    </dgm:pt>
    <dgm:pt modelId="{B877C3DA-8629-4901-BEBD-90E20CB24893}" type="pres">
      <dgm:prSet presAssocID="{1D6E5417-2127-4D28-8DF5-F617D4C557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A30F3FDF-198E-44EF-9DA5-C3512B21C19B}" type="pres">
      <dgm:prSet presAssocID="{1D6E5417-2127-4D28-8DF5-F617D4C557A8}" presName="spaceRect" presStyleCnt="0"/>
      <dgm:spPr/>
    </dgm:pt>
    <dgm:pt modelId="{21DF7D6E-E155-44B8-9A5D-3A287518B1FC}" type="pres">
      <dgm:prSet presAssocID="{1D6E5417-2127-4D28-8DF5-F617D4C557A8}" presName="textRect" presStyleLbl="revTx" presStyleIdx="2" presStyleCnt="4">
        <dgm:presLayoutVars>
          <dgm:chMax val="1"/>
          <dgm:chPref val="1"/>
        </dgm:presLayoutVars>
      </dgm:prSet>
      <dgm:spPr/>
    </dgm:pt>
    <dgm:pt modelId="{370A88B3-E265-4B3A-B390-11CC6CDF1364}" type="pres">
      <dgm:prSet presAssocID="{B4F6582F-981A-46EB-AC27-09BC84EBD141}" presName="sibTrans" presStyleLbl="sibTrans2D1" presStyleIdx="0" presStyleCnt="0"/>
      <dgm:spPr/>
    </dgm:pt>
    <dgm:pt modelId="{E394DD70-6EA3-4207-836D-128DFE985CB0}" type="pres">
      <dgm:prSet presAssocID="{3E0A4F50-766A-4DEE-BDA4-DC3D8A635166}" presName="compNode" presStyleCnt="0"/>
      <dgm:spPr/>
    </dgm:pt>
    <dgm:pt modelId="{B6762A76-7A1A-41E0-98EA-9636A09530BB}" type="pres">
      <dgm:prSet presAssocID="{3E0A4F50-766A-4DEE-BDA4-DC3D8A635166}" presName="iconBgRect" presStyleLbl="bgShp" presStyleIdx="3" presStyleCnt="4"/>
      <dgm:spPr/>
    </dgm:pt>
    <dgm:pt modelId="{35C9AB80-092C-435E-8904-D42BA9B91145}" type="pres">
      <dgm:prSet presAssocID="{3E0A4F50-766A-4DEE-BDA4-DC3D8A6351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C02CAC29-8E3F-4639-AF16-E300DDAA65FE}" type="pres">
      <dgm:prSet presAssocID="{3E0A4F50-766A-4DEE-BDA4-DC3D8A635166}" presName="spaceRect" presStyleCnt="0"/>
      <dgm:spPr/>
    </dgm:pt>
    <dgm:pt modelId="{03C22376-1A55-4B04-A8E7-BE9F508C1E6E}" type="pres">
      <dgm:prSet presAssocID="{3E0A4F50-766A-4DEE-BDA4-DC3D8A635166}" presName="textRect" presStyleLbl="revTx" presStyleIdx="3" presStyleCnt="4">
        <dgm:presLayoutVars>
          <dgm:chMax val="1"/>
          <dgm:chPref val="1"/>
        </dgm:presLayoutVars>
      </dgm:prSet>
      <dgm:spPr/>
    </dgm:pt>
  </dgm:ptLst>
  <dgm:cxnLst>
    <dgm:cxn modelId="{360AF238-7E7A-449C-8F2D-4889CD551DE7}" type="presOf" srcId="{10D43417-466B-4E31-B139-B51FCA79EAEE}" destId="{038E3C99-E7F3-4D64-A0A1-DA86F869F46C}" srcOrd="0" destOrd="0" presId="urn:microsoft.com/office/officeart/2018/2/layout/IconCircleList"/>
    <dgm:cxn modelId="{CDBB6362-1507-4844-A56F-02083F27D3BA}" srcId="{10D43417-466B-4E31-B139-B51FCA79EAEE}" destId="{E807437A-4F8C-42BB-ADFE-B953C52C846E}" srcOrd="0" destOrd="0" parTransId="{0B8E6689-E388-4156-B6A7-FF20752523D9}" sibTransId="{C02E7BBB-C230-4B3E-99FA-127F41315FFF}"/>
    <dgm:cxn modelId="{37CFC263-A2FF-474C-8C43-7725B2BC7983}" type="presOf" srcId="{C02E7BBB-C230-4B3E-99FA-127F41315FFF}" destId="{7A1A73D2-6C82-416E-82F4-59B3D0B03A88}" srcOrd="0" destOrd="0" presId="urn:microsoft.com/office/officeart/2018/2/layout/IconCircleList"/>
    <dgm:cxn modelId="{9CEE6E4B-062C-4501-AC4E-B6269E2D0646}" type="presOf" srcId="{3E0A4F50-766A-4DEE-BDA4-DC3D8A635166}" destId="{03C22376-1A55-4B04-A8E7-BE9F508C1E6E}" srcOrd="0" destOrd="0" presId="urn:microsoft.com/office/officeart/2018/2/layout/IconCircleList"/>
    <dgm:cxn modelId="{D60BAA4F-6C74-4215-8FE7-4D682BF2B4E2}" srcId="{10D43417-466B-4E31-B139-B51FCA79EAEE}" destId="{1D6E5417-2127-4D28-8DF5-F617D4C557A8}" srcOrd="2" destOrd="0" parTransId="{A31C09A2-5DA7-4E41-A4D0-D369FD500C6B}" sibTransId="{B4F6582F-981A-46EB-AC27-09BC84EBD141}"/>
    <dgm:cxn modelId="{F9709490-8420-43DE-9EA3-27734A085D08}" srcId="{10D43417-466B-4E31-B139-B51FCA79EAEE}" destId="{3E0A4F50-766A-4DEE-BDA4-DC3D8A635166}" srcOrd="3" destOrd="0" parTransId="{CAFBFB21-AFC6-4E92-87FD-13D162BFA507}" sibTransId="{6181DF04-2740-45CF-8F77-A8E2B5F132B5}"/>
    <dgm:cxn modelId="{8428A3A5-0D69-46B1-ADBA-83D0B24169B3}" type="presOf" srcId="{E807437A-4F8C-42BB-ADFE-B953C52C846E}" destId="{E7A6F867-0A17-401B-99A1-C12CCA7D9474}" srcOrd="0" destOrd="0" presId="urn:microsoft.com/office/officeart/2018/2/layout/IconCircleList"/>
    <dgm:cxn modelId="{B60DE6B0-0376-4532-9038-2D2B7E354528}" type="presOf" srcId="{A0633943-F298-4A34-AEE2-6001458981FB}" destId="{59EC4EEA-DADC-447E-83CB-1AD0BFE493CB}" srcOrd="0" destOrd="0" presId="urn:microsoft.com/office/officeart/2018/2/layout/IconCircleList"/>
    <dgm:cxn modelId="{5A8EABB2-C612-4FB3-9DE7-76D5DA9CE521}" type="presOf" srcId="{B4F6582F-981A-46EB-AC27-09BC84EBD141}" destId="{370A88B3-E265-4B3A-B390-11CC6CDF1364}" srcOrd="0" destOrd="0" presId="urn:microsoft.com/office/officeart/2018/2/layout/IconCircleList"/>
    <dgm:cxn modelId="{E73346C2-3F6E-4C71-858E-BBFDB6F20A94}" srcId="{10D43417-466B-4E31-B139-B51FCA79EAEE}" destId="{A0633943-F298-4A34-AEE2-6001458981FB}" srcOrd="1" destOrd="0" parTransId="{27724FDA-1B58-4BA0-95CF-50CC4C67651F}" sibTransId="{2B3A9EF8-B0CB-4A9C-ACCA-45D64A057D45}"/>
    <dgm:cxn modelId="{729F3FD4-C7D4-4362-8608-BC9D65DCDE0C}" type="presOf" srcId="{2B3A9EF8-B0CB-4A9C-ACCA-45D64A057D45}" destId="{88D4A43B-8890-4142-A86F-5C44E9CF520A}" srcOrd="0" destOrd="0" presId="urn:microsoft.com/office/officeart/2018/2/layout/IconCircleList"/>
    <dgm:cxn modelId="{5FC528DE-DE7D-4B22-9681-7FF67822D9D4}" type="presOf" srcId="{1D6E5417-2127-4D28-8DF5-F617D4C557A8}" destId="{21DF7D6E-E155-44B8-9A5D-3A287518B1FC}" srcOrd="0" destOrd="0" presId="urn:microsoft.com/office/officeart/2018/2/layout/IconCircleList"/>
    <dgm:cxn modelId="{9F011043-1755-4C70-8E46-C6C5FB1EF0F2}" type="presParOf" srcId="{038E3C99-E7F3-4D64-A0A1-DA86F869F46C}" destId="{59BA54B1-55B4-474D-A6F6-B5A0943764CD}" srcOrd="0" destOrd="0" presId="urn:microsoft.com/office/officeart/2018/2/layout/IconCircleList"/>
    <dgm:cxn modelId="{17B47310-3360-4C6E-8EA8-54C2F5025E35}" type="presParOf" srcId="{59BA54B1-55B4-474D-A6F6-B5A0943764CD}" destId="{43121B4E-B29A-44C8-A6BF-894469D7CE26}" srcOrd="0" destOrd="0" presId="urn:microsoft.com/office/officeart/2018/2/layout/IconCircleList"/>
    <dgm:cxn modelId="{4B69CF34-A61F-426C-8944-ED0EB0F5278F}" type="presParOf" srcId="{43121B4E-B29A-44C8-A6BF-894469D7CE26}" destId="{F845FEE7-62BB-487C-A9DA-6D16F0ACC4E4}" srcOrd="0" destOrd="0" presId="urn:microsoft.com/office/officeart/2018/2/layout/IconCircleList"/>
    <dgm:cxn modelId="{5607FCF8-E0E9-4895-97E1-73469B0585B8}" type="presParOf" srcId="{43121B4E-B29A-44C8-A6BF-894469D7CE26}" destId="{E851F96F-38EE-4445-88D6-CBCD1BE69178}" srcOrd="1" destOrd="0" presId="urn:microsoft.com/office/officeart/2018/2/layout/IconCircleList"/>
    <dgm:cxn modelId="{E8304889-6C31-4692-95A7-C0B0FCA8054A}" type="presParOf" srcId="{43121B4E-B29A-44C8-A6BF-894469D7CE26}" destId="{148569F8-2442-4B5F-83FF-8F71EC9F1B1C}" srcOrd="2" destOrd="0" presId="urn:microsoft.com/office/officeart/2018/2/layout/IconCircleList"/>
    <dgm:cxn modelId="{6B8F47FE-43A8-4C4C-B5BC-C0E131A5D1E9}" type="presParOf" srcId="{43121B4E-B29A-44C8-A6BF-894469D7CE26}" destId="{E7A6F867-0A17-401B-99A1-C12CCA7D9474}" srcOrd="3" destOrd="0" presId="urn:microsoft.com/office/officeart/2018/2/layout/IconCircleList"/>
    <dgm:cxn modelId="{97D91792-B7DF-428B-85AA-A0DC882C42D0}" type="presParOf" srcId="{59BA54B1-55B4-474D-A6F6-B5A0943764CD}" destId="{7A1A73D2-6C82-416E-82F4-59B3D0B03A88}" srcOrd="1" destOrd="0" presId="urn:microsoft.com/office/officeart/2018/2/layout/IconCircleList"/>
    <dgm:cxn modelId="{B88028FA-2489-4816-8A63-AC303B3110E0}" type="presParOf" srcId="{59BA54B1-55B4-474D-A6F6-B5A0943764CD}" destId="{FCF2778B-3815-4246-B44B-9AB02120A6EC}" srcOrd="2" destOrd="0" presId="urn:microsoft.com/office/officeart/2018/2/layout/IconCircleList"/>
    <dgm:cxn modelId="{00254577-224A-49FC-A43F-46CE262A263B}" type="presParOf" srcId="{FCF2778B-3815-4246-B44B-9AB02120A6EC}" destId="{BA0FC015-5884-40F9-9E07-8027D6E8E1B9}" srcOrd="0" destOrd="0" presId="urn:microsoft.com/office/officeart/2018/2/layout/IconCircleList"/>
    <dgm:cxn modelId="{582D768B-7FAD-4F63-BD03-C64DB3A344EB}" type="presParOf" srcId="{FCF2778B-3815-4246-B44B-9AB02120A6EC}" destId="{ACF922A7-C3C0-47FF-96B1-CF53ABE7B5E5}" srcOrd="1" destOrd="0" presId="urn:microsoft.com/office/officeart/2018/2/layout/IconCircleList"/>
    <dgm:cxn modelId="{35D78EDB-D72E-412D-909B-11B20A355E2B}" type="presParOf" srcId="{FCF2778B-3815-4246-B44B-9AB02120A6EC}" destId="{9E2E9F03-3E17-4344-A027-B1B8727D4430}" srcOrd="2" destOrd="0" presId="urn:microsoft.com/office/officeart/2018/2/layout/IconCircleList"/>
    <dgm:cxn modelId="{14B35251-D76C-438F-BA68-5BAEA47C2588}" type="presParOf" srcId="{FCF2778B-3815-4246-B44B-9AB02120A6EC}" destId="{59EC4EEA-DADC-447E-83CB-1AD0BFE493CB}" srcOrd="3" destOrd="0" presId="urn:microsoft.com/office/officeart/2018/2/layout/IconCircleList"/>
    <dgm:cxn modelId="{771DE44B-86C5-4F6D-B920-4857867913D5}" type="presParOf" srcId="{59BA54B1-55B4-474D-A6F6-B5A0943764CD}" destId="{88D4A43B-8890-4142-A86F-5C44E9CF520A}" srcOrd="3" destOrd="0" presId="urn:microsoft.com/office/officeart/2018/2/layout/IconCircleList"/>
    <dgm:cxn modelId="{918B6BB4-4996-4CAE-9E10-5173B2C9C6A5}" type="presParOf" srcId="{59BA54B1-55B4-474D-A6F6-B5A0943764CD}" destId="{E532E340-323F-4940-9474-D90B46BBF51E}" srcOrd="4" destOrd="0" presId="urn:microsoft.com/office/officeart/2018/2/layout/IconCircleList"/>
    <dgm:cxn modelId="{E5622FF5-156B-42D5-B245-F58B3BAA7238}" type="presParOf" srcId="{E532E340-323F-4940-9474-D90B46BBF51E}" destId="{4D913950-9C83-4FEC-B9B4-4DC444A9C33F}" srcOrd="0" destOrd="0" presId="urn:microsoft.com/office/officeart/2018/2/layout/IconCircleList"/>
    <dgm:cxn modelId="{44D837A2-1C31-4B16-9365-A15987CD50D3}" type="presParOf" srcId="{E532E340-323F-4940-9474-D90B46BBF51E}" destId="{B877C3DA-8629-4901-BEBD-90E20CB24893}" srcOrd="1" destOrd="0" presId="urn:microsoft.com/office/officeart/2018/2/layout/IconCircleList"/>
    <dgm:cxn modelId="{9A6316C0-B688-4124-9FFA-EC99C38BD051}" type="presParOf" srcId="{E532E340-323F-4940-9474-D90B46BBF51E}" destId="{A30F3FDF-198E-44EF-9DA5-C3512B21C19B}" srcOrd="2" destOrd="0" presId="urn:microsoft.com/office/officeart/2018/2/layout/IconCircleList"/>
    <dgm:cxn modelId="{36F47C27-DE2B-429A-A5BD-E90E176F95AA}" type="presParOf" srcId="{E532E340-323F-4940-9474-D90B46BBF51E}" destId="{21DF7D6E-E155-44B8-9A5D-3A287518B1FC}" srcOrd="3" destOrd="0" presId="urn:microsoft.com/office/officeart/2018/2/layout/IconCircleList"/>
    <dgm:cxn modelId="{290F1143-980A-47C8-97C1-CDD303A56441}" type="presParOf" srcId="{59BA54B1-55B4-474D-A6F6-B5A0943764CD}" destId="{370A88B3-E265-4B3A-B390-11CC6CDF1364}" srcOrd="5" destOrd="0" presId="urn:microsoft.com/office/officeart/2018/2/layout/IconCircleList"/>
    <dgm:cxn modelId="{EC6FC021-ECB1-41BF-8A87-04CABECDF7FA}" type="presParOf" srcId="{59BA54B1-55B4-474D-A6F6-B5A0943764CD}" destId="{E394DD70-6EA3-4207-836D-128DFE985CB0}" srcOrd="6" destOrd="0" presId="urn:microsoft.com/office/officeart/2018/2/layout/IconCircleList"/>
    <dgm:cxn modelId="{BC597FC6-4685-4867-A8F9-E3CACD0117D4}" type="presParOf" srcId="{E394DD70-6EA3-4207-836D-128DFE985CB0}" destId="{B6762A76-7A1A-41E0-98EA-9636A09530BB}" srcOrd="0" destOrd="0" presId="urn:microsoft.com/office/officeart/2018/2/layout/IconCircleList"/>
    <dgm:cxn modelId="{EEAD6C04-E80F-4B36-84D9-9A85E4D1F57C}" type="presParOf" srcId="{E394DD70-6EA3-4207-836D-128DFE985CB0}" destId="{35C9AB80-092C-435E-8904-D42BA9B91145}" srcOrd="1" destOrd="0" presId="urn:microsoft.com/office/officeart/2018/2/layout/IconCircleList"/>
    <dgm:cxn modelId="{FF1349EA-66B1-432F-8F65-C162130E101A}" type="presParOf" srcId="{E394DD70-6EA3-4207-836D-128DFE985CB0}" destId="{C02CAC29-8E3F-4639-AF16-E300DDAA65FE}" srcOrd="2" destOrd="0" presId="urn:microsoft.com/office/officeart/2018/2/layout/IconCircleList"/>
    <dgm:cxn modelId="{4E3B012C-7EBE-4573-882A-7C20B73999CB}" type="presParOf" srcId="{E394DD70-6EA3-4207-836D-128DFE985CB0}" destId="{03C22376-1A55-4B04-A8E7-BE9F508C1E6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2643A5-95C6-460B-9C6D-FFA217EF9E8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95717B7-D929-4152-A168-4B3C93AA9C77}">
      <dgm:prSet/>
      <dgm:spPr/>
      <dgm:t>
        <a:bodyPr/>
        <a:lstStyle/>
        <a:p>
          <a:pPr rtl="0"/>
          <a:r>
            <a:rPr lang="en-US"/>
            <a:t>Title</a:t>
          </a:r>
          <a:r>
            <a:rPr lang="en-US">
              <a:latin typeface="Calibri Light" panose="020F0302020204030204"/>
            </a:rPr>
            <a:t> I</a:t>
          </a:r>
          <a:endParaRPr lang="en-US"/>
        </a:p>
      </dgm:t>
    </dgm:pt>
    <dgm:pt modelId="{E78B57F7-918A-4DC6-9231-57497AF0C723}" type="parTrans" cxnId="{B84FD112-78D1-48DC-87E9-6B7BA63B2372}">
      <dgm:prSet/>
      <dgm:spPr/>
      <dgm:t>
        <a:bodyPr/>
        <a:lstStyle/>
        <a:p>
          <a:endParaRPr lang="en-US"/>
        </a:p>
      </dgm:t>
    </dgm:pt>
    <dgm:pt modelId="{61DAA8A2-F5E2-46B6-9C4B-B2B3498962C3}" type="sibTrans" cxnId="{B84FD112-78D1-48DC-87E9-6B7BA63B2372}">
      <dgm:prSet/>
      <dgm:spPr/>
      <dgm:t>
        <a:bodyPr/>
        <a:lstStyle/>
        <a:p>
          <a:endParaRPr lang="en-US"/>
        </a:p>
      </dgm:t>
    </dgm:pt>
    <dgm:pt modelId="{CEFD5C20-5865-45FC-84E6-5A7F6A9AFD95}">
      <dgm:prSet/>
      <dgm:spPr/>
      <dgm:t>
        <a:bodyPr/>
        <a:lstStyle/>
        <a:p>
          <a:pPr rtl="0"/>
          <a:r>
            <a:rPr lang="en-US">
              <a:latin typeface="Calibri Light" panose="020F0302020204030204"/>
            </a:rPr>
            <a:t> </a:t>
          </a:r>
          <a:r>
            <a:rPr lang="en-US"/>
            <a:t>Workforce Investment Systems - provides job training and related services</a:t>
          </a:r>
        </a:p>
      </dgm:t>
    </dgm:pt>
    <dgm:pt modelId="{8BC5D607-A39E-4D11-812D-C9FF43D0DDEE}" type="parTrans" cxnId="{AA4F5733-DAC3-4772-8A2F-80A13A3351B4}">
      <dgm:prSet/>
      <dgm:spPr/>
      <dgm:t>
        <a:bodyPr/>
        <a:lstStyle/>
        <a:p>
          <a:endParaRPr lang="en-US"/>
        </a:p>
      </dgm:t>
    </dgm:pt>
    <dgm:pt modelId="{7C173A1B-90E2-4FBD-A298-2B11CAE92D3C}" type="sibTrans" cxnId="{AA4F5733-DAC3-4772-8A2F-80A13A3351B4}">
      <dgm:prSet/>
      <dgm:spPr/>
      <dgm:t>
        <a:bodyPr/>
        <a:lstStyle/>
        <a:p>
          <a:endParaRPr lang="en-US"/>
        </a:p>
      </dgm:t>
    </dgm:pt>
    <dgm:pt modelId="{6ABFAEDD-086C-4E13-8B03-85C60019E1F5}">
      <dgm:prSet/>
      <dgm:spPr/>
      <dgm:t>
        <a:bodyPr/>
        <a:lstStyle/>
        <a:p>
          <a:pPr rtl="0"/>
          <a:r>
            <a:rPr lang="en-US"/>
            <a:t>Title</a:t>
          </a:r>
          <a:r>
            <a:rPr lang="en-US">
              <a:latin typeface="Calibri Light" panose="020F0302020204030204"/>
            </a:rPr>
            <a:t> II</a:t>
          </a:r>
          <a:endParaRPr lang="en-US"/>
        </a:p>
      </dgm:t>
    </dgm:pt>
    <dgm:pt modelId="{5470B01D-CC5D-4037-B13E-95719AB44132}" type="parTrans" cxnId="{3E603CFA-A216-4DE1-86EA-C0F0749C1474}">
      <dgm:prSet/>
      <dgm:spPr/>
      <dgm:t>
        <a:bodyPr/>
        <a:lstStyle/>
        <a:p>
          <a:endParaRPr lang="en-US"/>
        </a:p>
      </dgm:t>
    </dgm:pt>
    <dgm:pt modelId="{40FDCFF1-4B75-49FC-B959-5BC59C522E9C}" type="sibTrans" cxnId="{3E603CFA-A216-4DE1-86EA-C0F0749C1474}">
      <dgm:prSet/>
      <dgm:spPr/>
      <dgm:t>
        <a:bodyPr/>
        <a:lstStyle/>
        <a:p>
          <a:endParaRPr lang="en-US"/>
        </a:p>
      </dgm:t>
    </dgm:pt>
    <dgm:pt modelId="{214BE11F-FDBF-4CDB-846B-5AF314D56092}">
      <dgm:prSet/>
      <dgm:spPr/>
      <dgm:t>
        <a:bodyPr/>
        <a:lstStyle/>
        <a:p>
          <a:r>
            <a:rPr lang="en-US"/>
            <a:t>Adult Education and Literacy - provides education services to assist adults in improving their literacy</a:t>
          </a:r>
        </a:p>
      </dgm:t>
    </dgm:pt>
    <dgm:pt modelId="{DC4F6391-97E2-40E6-ABFA-FF2FCD66D192}" type="parTrans" cxnId="{858FFCCA-9463-4A72-91A1-B3A635C1064C}">
      <dgm:prSet/>
      <dgm:spPr/>
      <dgm:t>
        <a:bodyPr/>
        <a:lstStyle/>
        <a:p>
          <a:endParaRPr lang="en-US"/>
        </a:p>
      </dgm:t>
    </dgm:pt>
    <dgm:pt modelId="{B14E8A7B-16C2-40DF-AC55-D8418FD6C445}" type="sibTrans" cxnId="{858FFCCA-9463-4A72-91A1-B3A635C1064C}">
      <dgm:prSet/>
      <dgm:spPr/>
      <dgm:t>
        <a:bodyPr/>
        <a:lstStyle/>
        <a:p>
          <a:endParaRPr lang="en-US"/>
        </a:p>
      </dgm:t>
    </dgm:pt>
    <dgm:pt modelId="{5D32D714-A617-4914-B027-8DE41F7E0F51}">
      <dgm:prSet/>
      <dgm:spPr/>
      <dgm:t>
        <a:bodyPr/>
        <a:lstStyle/>
        <a:p>
          <a:pPr rtl="0"/>
          <a:r>
            <a:rPr lang="en-US"/>
            <a:t>Title</a:t>
          </a:r>
          <a:r>
            <a:rPr lang="en-US">
              <a:latin typeface="Calibri Light" panose="020F0302020204030204"/>
            </a:rPr>
            <a:t> III</a:t>
          </a:r>
          <a:endParaRPr lang="en-US"/>
        </a:p>
      </dgm:t>
    </dgm:pt>
    <dgm:pt modelId="{68B8945E-2DEA-4B3A-B0F3-AB327798E858}" type="parTrans" cxnId="{40B7A405-52FE-48EC-B54F-FF18B7EB4634}">
      <dgm:prSet/>
      <dgm:spPr/>
      <dgm:t>
        <a:bodyPr/>
        <a:lstStyle/>
        <a:p>
          <a:endParaRPr lang="en-US"/>
        </a:p>
      </dgm:t>
    </dgm:pt>
    <dgm:pt modelId="{55EC90A5-6B75-4FCF-A3FF-A071AE5936A7}" type="sibTrans" cxnId="{40B7A405-52FE-48EC-B54F-FF18B7EB4634}">
      <dgm:prSet/>
      <dgm:spPr/>
      <dgm:t>
        <a:bodyPr/>
        <a:lstStyle/>
        <a:p>
          <a:endParaRPr lang="en-US"/>
        </a:p>
      </dgm:t>
    </dgm:pt>
    <dgm:pt modelId="{A0EFCF3D-7B25-4868-A263-31AE8D59E81B}">
      <dgm:prSet/>
      <dgm:spPr/>
      <dgm:t>
        <a:bodyPr/>
        <a:lstStyle/>
        <a:p>
          <a:r>
            <a:rPr lang="en-US"/>
            <a:t>Workforce Investment-Related Activities</a:t>
          </a:r>
        </a:p>
      </dgm:t>
    </dgm:pt>
    <dgm:pt modelId="{31537BAA-6294-4FE9-8882-E4BF6D9DD89C}" type="parTrans" cxnId="{67F890BD-915F-43B1-9A50-8FD9224FD099}">
      <dgm:prSet/>
      <dgm:spPr/>
      <dgm:t>
        <a:bodyPr/>
        <a:lstStyle/>
        <a:p>
          <a:endParaRPr lang="en-US"/>
        </a:p>
      </dgm:t>
    </dgm:pt>
    <dgm:pt modelId="{BD8CF91D-95D5-4781-8EB5-A533D3441D6D}" type="sibTrans" cxnId="{67F890BD-915F-43B1-9A50-8FD9224FD099}">
      <dgm:prSet/>
      <dgm:spPr/>
      <dgm:t>
        <a:bodyPr/>
        <a:lstStyle/>
        <a:p>
          <a:endParaRPr lang="en-US"/>
        </a:p>
      </dgm:t>
    </dgm:pt>
    <dgm:pt modelId="{036B5B62-3BE6-41C5-AB48-AFE04D8C13A0}">
      <dgm:prSet/>
      <dgm:spPr/>
      <dgm:t>
        <a:bodyPr/>
        <a:lstStyle/>
        <a:p>
          <a:pPr rtl="0"/>
          <a:r>
            <a:rPr lang="en-US"/>
            <a:t>Title</a:t>
          </a:r>
          <a:r>
            <a:rPr lang="en-US">
              <a:latin typeface="Calibri Light" panose="020F0302020204030204"/>
            </a:rPr>
            <a:t> IV</a:t>
          </a:r>
          <a:endParaRPr lang="en-US"/>
        </a:p>
      </dgm:t>
    </dgm:pt>
    <dgm:pt modelId="{73781A2C-57F5-4537-9B62-8E6B13D2AED6}" type="parTrans" cxnId="{BB3D35DE-F055-4475-970C-D13244E34F76}">
      <dgm:prSet/>
      <dgm:spPr/>
      <dgm:t>
        <a:bodyPr/>
        <a:lstStyle/>
        <a:p>
          <a:endParaRPr lang="en-US"/>
        </a:p>
      </dgm:t>
    </dgm:pt>
    <dgm:pt modelId="{C525C49B-D2DD-4ADE-9E93-56A49979685A}" type="sibTrans" cxnId="{BB3D35DE-F055-4475-970C-D13244E34F76}">
      <dgm:prSet/>
      <dgm:spPr/>
      <dgm:t>
        <a:bodyPr/>
        <a:lstStyle/>
        <a:p>
          <a:endParaRPr lang="en-US"/>
        </a:p>
      </dgm:t>
    </dgm:pt>
    <dgm:pt modelId="{53C62E5F-5A7A-47C2-918F-C80B0666CA06}">
      <dgm:prSet/>
      <dgm:spPr/>
      <dgm:t>
        <a:bodyPr/>
        <a:lstStyle/>
        <a:p>
          <a:r>
            <a:rPr lang="en-US"/>
            <a:t>Rehabilitation Act Amendments of 1998</a:t>
          </a:r>
        </a:p>
      </dgm:t>
    </dgm:pt>
    <dgm:pt modelId="{D40A328F-87F7-4C72-AAE8-65B0E74CD593}" type="parTrans" cxnId="{87D6D685-DB36-4950-A1F8-816D49EA865D}">
      <dgm:prSet/>
      <dgm:spPr/>
      <dgm:t>
        <a:bodyPr/>
        <a:lstStyle/>
        <a:p>
          <a:endParaRPr lang="en-US"/>
        </a:p>
      </dgm:t>
    </dgm:pt>
    <dgm:pt modelId="{56AAE746-8B54-4017-BF07-1D8BB591C68E}" type="sibTrans" cxnId="{87D6D685-DB36-4950-A1F8-816D49EA865D}">
      <dgm:prSet/>
      <dgm:spPr/>
      <dgm:t>
        <a:bodyPr/>
        <a:lstStyle/>
        <a:p>
          <a:endParaRPr lang="en-US"/>
        </a:p>
      </dgm:t>
    </dgm:pt>
    <dgm:pt modelId="{FB31B54B-0825-4A75-AC7E-D69CDA8DE406}">
      <dgm:prSet/>
      <dgm:spPr/>
      <dgm:t>
        <a:bodyPr/>
        <a:lstStyle/>
        <a:p>
          <a:pPr rtl="0"/>
          <a:r>
            <a:rPr lang="en-US"/>
            <a:t>Title</a:t>
          </a:r>
          <a:r>
            <a:rPr lang="en-US">
              <a:latin typeface="Calibri Light" panose="020F0302020204030204"/>
            </a:rPr>
            <a:t> V</a:t>
          </a:r>
          <a:endParaRPr lang="en-US"/>
        </a:p>
      </dgm:t>
    </dgm:pt>
    <dgm:pt modelId="{89C55B23-3DC9-409F-8485-DA9D75542B38}" type="parTrans" cxnId="{93A66B2B-AA02-452C-8BB1-E67DDF0F1302}">
      <dgm:prSet/>
      <dgm:spPr/>
      <dgm:t>
        <a:bodyPr/>
        <a:lstStyle/>
        <a:p>
          <a:endParaRPr lang="en-US"/>
        </a:p>
      </dgm:t>
    </dgm:pt>
    <dgm:pt modelId="{1A0A4A6B-3EF4-47F1-8C8A-4DECB661EE18}" type="sibTrans" cxnId="{93A66B2B-AA02-452C-8BB1-E67DDF0F1302}">
      <dgm:prSet/>
      <dgm:spPr/>
      <dgm:t>
        <a:bodyPr/>
        <a:lstStyle/>
        <a:p>
          <a:endParaRPr lang="en-US"/>
        </a:p>
      </dgm:t>
    </dgm:pt>
    <dgm:pt modelId="{E21128ED-31E4-4F29-B307-3B8210D0694B}">
      <dgm:prSet/>
      <dgm:spPr/>
      <dgm:t>
        <a:bodyPr/>
        <a:lstStyle/>
        <a:p>
          <a:r>
            <a:rPr lang="en-US"/>
            <a:t>General Provisions</a:t>
          </a:r>
        </a:p>
      </dgm:t>
    </dgm:pt>
    <dgm:pt modelId="{A21938E3-40CF-4928-847D-C807307CC207}" type="parTrans" cxnId="{4F261FE9-289B-45F3-A460-D0D7B3E2F513}">
      <dgm:prSet/>
      <dgm:spPr/>
      <dgm:t>
        <a:bodyPr/>
        <a:lstStyle/>
        <a:p>
          <a:endParaRPr lang="en-US"/>
        </a:p>
      </dgm:t>
    </dgm:pt>
    <dgm:pt modelId="{0F9A1DED-E862-49BE-A9BE-A2FCED9CFC5A}" type="sibTrans" cxnId="{4F261FE9-289B-45F3-A460-D0D7B3E2F513}">
      <dgm:prSet/>
      <dgm:spPr/>
      <dgm:t>
        <a:bodyPr/>
        <a:lstStyle/>
        <a:p>
          <a:endParaRPr lang="en-US"/>
        </a:p>
      </dgm:t>
    </dgm:pt>
    <dgm:pt modelId="{81C719AE-DC70-4A3E-AAE9-753E1056F1ED}" type="pres">
      <dgm:prSet presAssocID="{1F2643A5-95C6-460B-9C6D-FFA217EF9E81}" presName="Name0" presStyleCnt="0">
        <dgm:presLayoutVars>
          <dgm:dir/>
          <dgm:animLvl val="lvl"/>
          <dgm:resizeHandles val="exact"/>
        </dgm:presLayoutVars>
      </dgm:prSet>
      <dgm:spPr/>
    </dgm:pt>
    <dgm:pt modelId="{C7BB6311-F535-441C-AAE0-7AEA054EDEEB}" type="pres">
      <dgm:prSet presAssocID="{D95717B7-D929-4152-A168-4B3C93AA9C77}" presName="linNode" presStyleCnt="0"/>
      <dgm:spPr/>
    </dgm:pt>
    <dgm:pt modelId="{020F776E-7D18-480C-9946-75F664C0F622}" type="pres">
      <dgm:prSet presAssocID="{D95717B7-D929-4152-A168-4B3C93AA9C77}" presName="parentText" presStyleLbl="node1" presStyleIdx="0" presStyleCnt="5">
        <dgm:presLayoutVars>
          <dgm:chMax val="1"/>
          <dgm:bulletEnabled val="1"/>
        </dgm:presLayoutVars>
      </dgm:prSet>
      <dgm:spPr/>
    </dgm:pt>
    <dgm:pt modelId="{2F218D67-DF7A-4787-A0C5-00D58A4F334A}" type="pres">
      <dgm:prSet presAssocID="{D95717B7-D929-4152-A168-4B3C93AA9C77}" presName="descendantText" presStyleLbl="alignAccFollowNode1" presStyleIdx="0" presStyleCnt="5">
        <dgm:presLayoutVars>
          <dgm:bulletEnabled val="1"/>
        </dgm:presLayoutVars>
      </dgm:prSet>
      <dgm:spPr/>
    </dgm:pt>
    <dgm:pt modelId="{25F29807-5DE3-498F-8887-CF06DC5E947F}" type="pres">
      <dgm:prSet presAssocID="{61DAA8A2-F5E2-46B6-9C4B-B2B3498962C3}" presName="sp" presStyleCnt="0"/>
      <dgm:spPr/>
    </dgm:pt>
    <dgm:pt modelId="{DE08BBEE-29B5-4A19-8E16-7E91F71B67A4}" type="pres">
      <dgm:prSet presAssocID="{6ABFAEDD-086C-4E13-8B03-85C60019E1F5}" presName="linNode" presStyleCnt="0"/>
      <dgm:spPr/>
    </dgm:pt>
    <dgm:pt modelId="{3645D0ED-6E26-4B1A-8F5B-9CDEEF1AB869}" type="pres">
      <dgm:prSet presAssocID="{6ABFAEDD-086C-4E13-8B03-85C60019E1F5}" presName="parentText" presStyleLbl="node1" presStyleIdx="1" presStyleCnt="5">
        <dgm:presLayoutVars>
          <dgm:chMax val="1"/>
          <dgm:bulletEnabled val="1"/>
        </dgm:presLayoutVars>
      </dgm:prSet>
      <dgm:spPr/>
    </dgm:pt>
    <dgm:pt modelId="{E7D04296-F5E6-49DF-A83F-49D52EE2A1DB}" type="pres">
      <dgm:prSet presAssocID="{6ABFAEDD-086C-4E13-8B03-85C60019E1F5}" presName="descendantText" presStyleLbl="alignAccFollowNode1" presStyleIdx="1" presStyleCnt="5">
        <dgm:presLayoutVars>
          <dgm:bulletEnabled val="1"/>
        </dgm:presLayoutVars>
      </dgm:prSet>
      <dgm:spPr/>
    </dgm:pt>
    <dgm:pt modelId="{02976342-2D90-4FBD-B7D2-16D0EC8D9BD0}" type="pres">
      <dgm:prSet presAssocID="{40FDCFF1-4B75-49FC-B959-5BC59C522E9C}" presName="sp" presStyleCnt="0"/>
      <dgm:spPr/>
    </dgm:pt>
    <dgm:pt modelId="{EB99FE9C-D6C8-4DCA-93AB-F38FE5F3BE16}" type="pres">
      <dgm:prSet presAssocID="{5D32D714-A617-4914-B027-8DE41F7E0F51}" presName="linNode" presStyleCnt="0"/>
      <dgm:spPr/>
    </dgm:pt>
    <dgm:pt modelId="{5816FF59-0ECD-4FAD-9E08-6F2145CFA901}" type="pres">
      <dgm:prSet presAssocID="{5D32D714-A617-4914-B027-8DE41F7E0F51}" presName="parentText" presStyleLbl="node1" presStyleIdx="2" presStyleCnt="5">
        <dgm:presLayoutVars>
          <dgm:chMax val="1"/>
          <dgm:bulletEnabled val="1"/>
        </dgm:presLayoutVars>
      </dgm:prSet>
      <dgm:spPr/>
    </dgm:pt>
    <dgm:pt modelId="{AB41B384-F3BF-4F98-8276-9EC4C3C4EE0E}" type="pres">
      <dgm:prSet presAssocID="{5D32D714-A617-4914-B027-8DE41F7E0F51}" presName="descendantText" presStyleLbl="alignAccFollowNode1" presStyleIdx="2" presStyleCnt="5">
        <dgm:presLayoutVars>
          <dgm:bulletEnabled val="1"/>
        </dgm:presLayoutVars>
      </dgm:prSet>
      <dgm:spPr/>
    </dgm:pt>
    <dgm:pt modelId="{F2CD87FD-3209-4770-ACBD-69F354E3EBFA}" type="pres">
      <dgm:prSet presAssocID="{55EC90A5-6B75-4FCF-A3FF-A071AE5936A7}" presName="sp" presStyleCnt="0"/>
      <dgm:spPr/>
    </dgm:pt>
    <dgm:pt modelId="{8BB5BA8F-F57E-4608-8A95-F76E9106C3C5}" type="pres">
      <dgm:prSet presAssocID="{036B5B62-3BE6-41C5-AB48-AFE04D8C13A0}" presName="linNode" presStyleCnt="0"/>
      <dgm:spPr/>
    </dgm:pt>
    <dgm:pt modelId="{2F0979A8-2A43-49DA-B676-A318168B8FF2}" type="pres">
      <dgm:prSet presAssocID="{036B5B62-3BE6-41C5-AB48-AFE04D8C13A0}" presName="parentText" presStyleLbl="node1" presStyleIdx="3" presStyleCnt="5">
        <dgm:presLayoutVars>
          <dgm:chMax val="1"/>
          <dgm:bulletEnabled val="1"/>
        </dgm:presLayoutVars>
      </dgm:prSet>
      <dgm:spPr/>
    </dgm:pt>
    <dgm:pt modelId="{436C77DA-4F93-4298-8B4F-FD89D26228F4}" type="pres">
      <dgm:prSet presAssocID="{036B5B62-3BE6-41C5-AB48-AFE04D8C13A0}" presName="descendantText" presStyleLbl="alignAccFollowNode1" presStyleIdx="3" presStyleCnt="5">
        <dgm:presLayoutVars>
          <dgm:bulletEnabled val="1"/>
        </dgm:presLayoutVars>
      </dgm:prSet>
      <dgm:spPr/>
    </dgm:pt>
    <dgm:pt modelId="{AD5617E9-723F-4035-99CD-E3787F79716B}" type="pres">
      <dgm:prSet presAssocID="{C525C49B-D2DD-4ADE-9E93-56A49979685A}" presName="sp" presStyleCnt="0"/>
      <dgm:spPr/>
    </dgm:pt>
    <dgm:pt modelId="{2D6CE4F8-681D-4424-8CB5-E95FBF0EECE0}" type="pres">
      <dgm:prSet presAssocID="{FB31B54B-0825-4A75-AC7E-D69CDA8DE406}" presName="linNode" presStyleCnt="0"/>
      <dgm:spPr/>
    </dgm:pt>
    <dgm:pt modelId="{A879E4C4-53BC-4F26-BEFB-83D08470A898}" type="pres">
      <dgm:prSet presAssocID="{FB31B54B-0825-4A75-AC7E-D69CDA8DE406}" presName="parentText" presStyleLbl="node1" presStyleIdx="4" presStyleCnt="5">
        <dgm:presLayoutVars>
          <dgm:chMax val="1"/>
          <dgm:bulletEnabled val="1"/>
        </dgm:presLayoutVars>
      </dgm:prSet>
      <dgm:spPr/>
    </dgm:pt>
    <dgm:pt modelId="{F065C267-05D5-4C72-8E66-945D0389AF79}" type="pres">
      <dgm:prSet presAssocID="{FB31B54B-0825-4A75-AC7E-D69CDA8DE406}" presName="descendantText" presStyleLbl="alignAccFollowNode1" presStyleIdx="4" presStyleCnt="5">
        <dgm:presLayoutVars>
          <dgm:bulletEnabled val="1"/>
        </dgm:presLayoutVars>
      </dgm:prSet>
      <dgm:spPr/>
    </dgm:pt>
  </dgm:ptLst>
  <dgm:cxnLst>
    <dgm:cxn modelId="{40B7A405-52FE-48EC-B54F-FF18B7EB4634}" srcId="{1F2643A5-95C6-460B-9C6D-FFA217EF9E81}" destId="{5D32D714-A617-4914-B027-8DE41F7E0F51}" srcOrd="2" destOrd="0" parTransId="{68B8945E-2DEA-4B3A-B0F3-AB327798E858}" sibTransId="{55EC90A5-6B75-4FCF-A3FF-A071AE5936A7}"/>
    <dgm:cxn modelId="{B84FD112-78D1-48DC-87E9-6B7BA63B2372}" srcId="{1F2643A5-95C6-460B-9C6D-FFA217EF9E81}" destId="{D95717B7-D929-4152-A168-4B3C93AA9C77}" srcOrd="0" destOrd="0" parTransId="{E78B57F7-918A-4DC6-9231-57497AF0C723}" sibTransId="{61DAA8A2-F5E2-46B6-9C4B-B2B3498962C3}"/>
    <dgm:cxn modelId="{93A66B2B-AA02-452C-8BB1-E67DDF0F1302}" srcId="{1F2643A5-95C6-460B-9C6D-FFA217EF9E81}" destId="{FB31B54B-0825-4A75-AC7E-D69CDA8DE406}" srcOrd="4" destOrd="0" parTransId="{89C55B23-3DC9-409F-8485-DA9D75542B38}" sibTransId="{1A0A4A6B-3EF4-47F1-8C8A-4DECB661EE18}"/>
    <dgm:cxn modelId="{AA4F5733-DAC3-4772-8A2F-80A13A3351B4}" srcId="{D95717B7-D929-4152-A168-4B3C93AA9C77}" destId="{CEFD5C20-5865-45FC-84E6-5A7F6A9AFD95}" srcOrd="0" destOrd="0" parTransId="{8BC5D607-A39E-4D11-812D-C9FF43D0DDEE}" sibTransId="{7C173A1B-90E2-4FBD-A298-2B11CAE92D3C}"/>
    <dgm:cxn modelId="{84E03D67-B519-404F-B840-BE3333100EB1}" type="presOf" srcId="{214BE11F-FDBF-4CDB-846B-5AF314D56092}" destId="{E7D04296-F5E6-49DF-A83F-49D52EE2A1DB}" srcOrd="0" destOrd="0" presId="urn:microsoft.com/office/officeart/2005/8/layout/vList5"/>
    <dgm:cxn modelId="{87D6D685-DB36-4950-A1F8-816D49EA865D}" srcId="{036B5B62-3BE6-41C5-AB48-AFE04D8C13A0}" destId="{53C62E5F-5A7A-47C2-918F-C80B0666CA06}" srcOrd="0" destOrd="0" parTransId="{D40A328F-87F7-4C72-AAE8-65B0E74CD593}" sibTransId="{56AAE746-8B54-4017-BF07-1D8BB591C68E}"/>
    <dgm:cxn modelId="{E7032690-D2F6-40FD-89ED-CC3F9435B2F9}" type="presOf" srcId="{E21128ED-31E4-4F29-B307-3B8210D0694B}" destId="{F065C267-05D5-4C72-8E66-945D0389AF79}" srcOrd="0" destOrd="0" presId="urn:microsoft.com/office/officeart/2005/8/layout/vList5"/>
    <dgm:cxn modelId="{7F207E94-EA04-42A1-A9A5-E55C44501EF5}" type="presOf" srcId="{CEFD5C20-5865-45FC-84E6-5A7F6A9AFD95}" destId="{2F218D67-DF7A-4787-A0C5-00D58A4F334A}" srcOrd="0" destOrd="0" presId="urn:microsoft.com/office/officeart/2005/8/layout/vList5"/>
    <dgm:cxn modelId="{C099C19A-9847-45FC-A6EC-3DF66423FA71}" type="presOf" srcId="{A0EFCF3D-7B25-4868-A263-31AE8D59E81B}" destId="{AB41B384-F3BF-4F98-8276-9EC4C3C4EE0E}" srcOrd="0" destOrd="0" presId="urn:microsoft.com/office/officeart/2005/8/layout/vList5"/>
    <dgm:cxn modelId="{07F7DD9A-24EE-4FC4-AC33-8EE24497FD4C}" type="presOf" srcId="{1F2643A5-95C6-460B-9C6D-FFA217EF9E81}" destId="{81C719AE-DC70-4A3E-AAE9-753E1056F1ED}" srcOrd="0" destOrd="0" presId="urn:microsoft.com/office/officeart/2005/8/layout/vList5"/>
    <dgm:cxn modelId="{119D809B-B205-443A-B906-04EF35C17C86}" type="presOf" srcId="{036B5B62-3BE6-41C5-AB48-AFE04D8C13A0}" destId="{2F0979A8-2A43-49DA-B676-A318168B8FF2}" srcOrd="0" destOrd="0" presId="urn:microsoft.com/office/officeart/2005/8/layout/vList5"/>
    <dgm:cxn modelId="{9C15BFB4-5B68-4325-A6A5-F56AB086428E}" type="presOf" srcId="{FB31B54B-0825-4A75-AC7E-D69CDA8DE406}" destId="{A879E4C4-53BC-4F26-BEFB-83D08470A898}" srcOrd="0" destOrd="0" presId="urn:microsoft.com/office/officeart/2005/8/layout/vList5"/>
    <dgm:cxn modelId="{67F890BD-915F-43B1-9A50-8FD9224FD099}" srcId="{5D32D714-A617-4914-B027-8DE41F7E0F51}" destId="{A0EFCF3D-7B25-4868-A263-31AE8D59E81B}" srcOrd="0" destOrd="0" parTransId="{31537BAA-6294-4FE9-8882-E4BF6D9DD89C}" sibTransId="{BD8CF91D-95D5-4781-8EB5-A533D3441D6D}"/>
    <dgm:cxn modelId="{858FFCCA-9463-4A72-91A1-B3A635C1064C}" srcId="{6ABFAEDD-086C-4E13-8B03-85C60019E1F5}" destId="{214BE11F-FDBF-4CDB-846B-5AF314D56092}" srcOrd="0" destOrd="0" parTransId="{DC4F6391-97E2-40E6-ABFA-FF2FCD66D192}" sibTransId="{B14E8A7B-16C2-40DF-AC55-D8418FD6C445}"/>
    <dgm:cxn modelId="{29EC24D5-E0C0-43BB-AC3F-06EA6FE8D975}" type="presOf" srcId="{53C62E5F-5A7A-47C2-918F-C80B0666CA06}" destId="{436C77DA-4F93-4298-8B4F-FD89D26228F4}" srcOrd="0" destOrd="0" presId="urn:microsoft.com/office/officeart/2005/8/layout/vList5"/>
    <dgm:cxn modelId="{BB3D35DE-F055-4475-970C-D13244E34F76}" srcId="{1F2643A5-95C6-460B-9C6D-FFA217EF9E81}" destId="{036B5B62-3BE6-41C5-AB48-AFE04D8C13A0}" srcOrd="3" destOrd="0" parTransId="{73781A2C-57F5-4537-9B62-8E6B13D2AED6}" sibTransId="{C525C49B-D2DD-4ADE-9E93-56A49979685A}"/>
    <dgm:cxn modelId="{3F7960E1-34DC-4C3F-A6E7-0769B391D155}" type="presOf" srcId="{6ABFAEDD-086C-4E13-8B03-85C60019E1F5}" destId="{3645D0ED-6E26-4B1A-8F5B-9CDEEF1AB869}" srcOrd="0" destOrd="0" presId="urn:microsoft.com/office/officeart/2005/8/layout/vList5"/>
    <dgm:cxn modelId="{4F261FE9-289B-45F3-A460-D0D7B3E2F513}" srcId="{FB31B54B-0825-4A75-AC7E-D69CDA8DE406}" destId="{E21128ED-31E4-4F29-B307-3B8210D0694B}" srcOrd="0" destOrd="0" parTransId="{A21938E3-40CF-4928-847D-C807307CC207}" sibTransId="{0F9A1DED-E862-49BE-A9BE-A2FCED9CFC5A}"/>
    <dgm:cxn modelId="{2304FBF0-5E98-4D2C-9327-6383F2E3B730}" type="presOf" srcId="{5D32D714-A617-4914-B027-8DE41F7E0F51}" destId="{5816FF59-0ECD-4FAD-9E08-6F2145CFA901}" srcOrd="0" destOrd="0" presId="urn:microsoft.com/office/officeart/2005/8/layout/vList5"/>
    <dgm:cxn modelId="{951F76F3-4005-4530-A1D8-42E03EA56C48}" type="presOf" srcId="{D95717B7-D929-4152-A168-4B3C93AA9C77}" destId="{020F776E-7D18-480C-9946-75F664C0F622}" srcOrd="0" destOrd="0" presId="urn:microsoft.com/office/officeart/2005/8/layout/vList5"/>
    <dgm:cxn modelId="{3E603CFA-A216-4DE1-86EA-C0F0749C1474}" srcId="{1F2643A5-95C6-460B-9C6D-FFA217EF9E81}" destId="{6ABFAEDD-086C-4E13-8B03-85C60019E1F5}" srcOrd="1" destOrd="0" parTransId="{5470B01D-CC5D-4037-B13E-95719AB44132}" sibTransId="{40FDCFF1-4B75-49FC-B959-5BC59C522E9C}"/>
    <dgm:cxn modelId="{17369CFA-5781-4099-BC84-E6211B16A312}" type="presParOf" srcId="{81C719AE-DC70-4A3E-AAE9-753E1056F1ED}" destId="{C7BB6311-F535-441C-AAE0-7AEA054EDEEB}" srcOrd="0" destOrd="0" presId="urn:microsoft.com/office/officeart/2005/8/layout/vList5"/>
    <dgm:cxn modelId="{C16871BF-35CF-40B1-9079-C8E177A4CD52}" type="presParOf" srcId="{C7BB6311-F535-441C-AAE0-7AEA054EDEEB}" destId="{020F776E-7D18-480C-9946-75F664C0F622}" srcOrd="0" destOrd="0" presId="urn:microsoft.com/office/officeart/2005/8/layout/vList5"/>
    <dgm:cxn modelId="{BE47D0A2-2735-4B46-98B7-71A1655073FB}" type="presParOf" srcId="{C7BB6311-F535-441C-AAE0-7AEA054EDEEB}" destId="{2F218D67-DF7A-4787-A0C5-00D58A4F334A}" srcOrd="1" destOrd="0" presId="urn:microsoft.com/office/officeart/2005/8/layout/vList5"/>
    <dgm:cxn modelId="{91702DED-BC95-4936-ABFC-36E2BBE4FDB2}" type="presParOf" srcId="{81C719AE-DC70-4A3E-AAE9-753E1056F1ED}" destId="{25F29807-5DE3-498F-8887-CF06DC5E947F}" srcOrd="1" destOrd="0" presId="urn:microsoft.com/office/officeart/2005/8/layout/vList5"/>
    <dgm:cxn modelId="{C28A3604-4916-4C1B-BC8D-E52DFBD13EF2}" type="presParOf" srcId="{81C719AE-DC70-4A3E-AAE9-753E1056F1ED}" destId="{DE08BBEE-29B5-4A19-8E16-7E91F71B67A4}" srcOrd="2" destOrd="0" presId="urn:microsoft.com/office/officeart/2005/8/layout/vList5"/>
    <dgm:cxn modelId="{86512380-FCDF-4337-8750-626FD24687D6}" type="presParOf" srcId="{DE08BBEE-29B5-4A19-8E16-7E91F71B67A4}" destId="{3645D0ED-6E26-4B1A-8F5B-9CDEEF1AB869}" srcOrd="0" destOrd="0" presId="urn:microsoft.com/office/officeart/2005/8/layout/vList5"/>
    <dgm:cxn modelId="{4D647EF0-5C8B-4C61-ABAC-430E77E3BF93}" type="presParOf" srcId="{DE08BBEE-29B5-4A19-8E16-7E91F71B67A4}" destId="{E7D04296-F5E6-49DF-A83F-49D52EE2A1DB}" srcOrd="1" destOrd="0" presId="urn:microsoft.com/office/officeart/2005/8/layout/vList5"/>
    <dgm:cxn modelId="{953E2A9A-1111-4BA1-8FDE-F5E8F10F4D94}" type="presParOf" srcId="{81C719AE-DC70-4A3E-AAE9-753E1056F1ED}" destId="{02976342-2D90-4FBD-B7D2-16D0EC8D9BD0}" srcOrd="3" destOrd="0" presId="urn:microsoft.com/office/officeart/2005/8/layout/vList5"/>
    <dgm:cxn modelId="{5048F49A-4110-4250-980A-2A8E16644298}" type="presParOf" srcId="{81C719AE-DC70-4A3E-AAE9-753E1056F1ED}" destId="{EB99FE9C-D6C8-4DCA-93AB-F38FE5F3BE16}" srcOrd="4" destOrd="0" presId="urn:microsoft.com/office/officeart/2005/8/layout/vList5"/>
    <dgm:cxn modelId="{FF010090-292B-4F1B-97C3-D52C1B23B3DE}" type="presParOf" srcId="{EB99FE9C-D6C8-4DCA-93AB-F38FE5F3BE16}" destId="{5816FF59-0ECD-4FAD-9E08-6F2145CFA901}" srcOrd="0" destOrd="0" presId="urn:microsoft.com/office/officeart/2005/8/layout/vList5"/>
    <dgm:cxn modelId="{2367A4C4-796C-492A-A1A8-D226C4796E52}" type="presParOf" srcId="{EB99FE9C-D6C8-4DCA-93AB-F38FE5F3BE16}" destId="{AB41B384-F3BF-4F98-8276-9EC4C3C4EE0E}" srcOrd="1" destOrd="0" presId="urn:microsoft.com/office/officeart/2005/8/layout/vList5"/>
    <dgm:cxn modelId="{F153296B-D49A-4475-B6F7-177564CFD144}" type="presParOf" srcId="{81C719AE-DC70-4A3E-AAE9-753E1056F1ED}" destId="{F2CD87FD-3209-4770-ACBD-69F354E3EBFA}" srcOrd="5" destOrd="0" presId="urn:microsoft.com/office/officeart/2005/8/layout/vList5"/>
    <dgm:cxn modelId="{E5C8E221-2628-4E3F-8EC6-3455E415979A}" type="presParOf" srcId="{81C719AE-DC70-4A3E-AAE9-753E1056F1ED}" destId="{8BB5BA8F-F57E-4608-8A95-F76E9106C3C5}" srcOrd="6" destOrd="0" presId="urn:microsoft.com/office/officeart/2005/8/layout/vList5"/>
    <dgm:cxn modelId="{C2A81389-A2E6-446D-A9C6-97A578E26A9F}" type="presParOf" srcId="{8BB5BA8F-F57E-4608-8A95-F76E9106C3C5}" destId="{2F0979A8-2A43-49DA-B676-A318168B8FF2}" srcOrd="0" destOrd="0" presId="urn:microsoft.com/office/officeart/2005/8/layout/vList5"/>
    <dgm:cxn modelId="{212D1222-84C2-438F-9F1E-A64694A059DC}" type="presParOf" srcId="{8BB5BA8F-F57E-4608-8A95-F76E9106C3C5}" destId="{436C77DA-4F93-4298-8B4F-FD89D26228F4}" srcOrd="1" destOrd="0" presId="urn:microsoft.com/office/officeart/2005/8/layout/vList5"/>
    <dgm:cxn modelId="{9E910543-01EB-4BE4-B7EE-E5B5DE170666}" type="presParOf" srcId="{81C719AE-DC70-4A3E-AAE9-753E1056F1ED}" destId="{AD5617E9-723F-4035-99CD-E3787F79716B}" srcOrd="7" destOrd="0" presId="urn:microsoft.com/office/officeart/2005/8/layout/vList5"/>
    <dgm:cxn modelId="{908F16B2-B26C-4DAC-8B2A-09F3E04C1EAC}" type="presParOf" srcId="{81C719AE-DC70-4A3E-AAE9-753E1056F1ED}" destId="{2D6CE4F8-681D-4424-8CB5-E95FBF0EECE0}" srcOrd="8" destOrd="0" presId="urn:microsoft.com/office/officeart/2005/8/layout/vList5"/>
    <dgm:cxn modelId="{980357A9-2914-4571-BB88-90B3C5CC31CE}" type="presParOf" srcId="{2D6CE4F8-681D-4424-8CB5-E95FBF0EECE0}" destId="{A879E4C4-53BC-4F26-BEFB-83D08470A898}" srcOrd="0" destOrd="0" presId="urn:microsoft.com/office/officeart/2005/8/layout/vList5"/>
    <dgm:cxn modelId="{BE3B2BEB-0133-4D55-8B74-4169300DCBA9}" type="presParOf" srcId="{2D6CE4F8-681D-4424-8CB5-E95FBF0EECE0}" destId="{F065C267-05D5-4C72-8E66-945D0389AF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1426A5-4FF9-4F32-8FE8-19D4DE73EDF2}" type="doc">
      <dgm:prSet loTypeId="urn:microsoft.com/office/officeart/2005/8/layout/vProcess5" loCatId="process" qsTypeId="urn:microsoft.com/office/officeart/2005/8/quickstyle/simple2" qsCatId="simple" csTypeId="urn:microsoft.com/office/officeart/2005/8/colors/accent1_3" csCatId="accent1" phldr="1"/>
      <dgm:spPr/>
      <dgm:t>
        <a:bodyPr/>
        <a:lstStyle/>
        <a:p>
          <a:endParaRPr lang="en-US"/>
        </a:p>
      </dgm:t>
    </dgm:pt>
    <dgm:pt modelId="{B2E2446A-E110-453E-9391-199BD37DE607}">
      <dgm:prSet phldrT="[Text]" phldr="0"/>
      <dgm:spPr/>
      <dgm:t>
        <a:bodyPr/>
        <a:lstStyle/>
        <a:p>
          <a:r>
            <a:rPr lang="en-US" b="1">
              <a:latin typeface="Calibri"/>
              <a:cs typeface="Calibri"/>
            </a:rPr>
            <a:t>The Connection of SWIBs and LWIBs to Department of Labor Appropriations</a:t>
          </a:r>
          <a:endParaRPr lang="en-US"/>
        </a:p>
      </dgm:t>
    </dgm:pt>
    <dgm:pt modelId="{26996EBF-DE87-4971-AB27-B9345F80A59D}" type="parTrans" cxnId="{02DB84E4-D49D-472E-91F3-D6F5C5D1CADC}">
      <dgm:prSet/>
      <dgm:spPr/>
      <dgm:t>
        <a:bodyPr/>
        <a:lstStyle/>
        <a:p>
          <a:endParaRPr lang="en-US"/>
        </a:p>
      </dgm:t>
    </dgm:pt>
    <dgm:pt modelId="{03C16EB1-C528-475B-BAF3-8BDF445CE27B}" type="sibTrans" cxnId="{02DB84E4-D49D-472E-91F3-D6F5C5D1CADC}">
      <dgm:prSet/>
      <dgm:spPr/>
      <dgm:t>
        <a:bodyPr/>
        <a:lstStyle/>
        <a:p>
          <a:endParaRPr lang="en-US"/>
        </a:p>
      </dgm:t>
    </dgm:pt>
    <dgm:pt modelId="{B9AAC5DE-C96D-4CD5-8F28-343597BB8036}">
      <dgm:prSet phldr="0"/>
      <dgm:spPr/>
      <dgm:t>
        <a:bodyPr/>
        <a:lstStyle/>
        <a:p>
          <a:pPr rtl="0"/>
          <a:r>
            <a:rPr lang="en-US" b="1">
              <a:latin typeface="Calibri"/>
              <a:cs typeface="Calibri"/>
            </a:rPr>
            <a:t>Local Workforce Investment Board (LWIB)</a:t>
          </a:r>
          <a:endParaRPr lang="en-US">
            <a:latin typeface="Calibri"/>
            <a:cs typeface="Calibri"/>
          </a:endParaRPr>
        </a:p>
      </dgm:t>
    </dgm:pt>
    <dgm:pt modelId="{F392FF91-C6AA-4CB2-992F-A66AB5BB927F}" type="parTrans" cxnId="{2D0C7A66-4BF0-4DDF-A37F-E333D2A545EF}">
      <dgm:prSet/>
      <dgm:spPr/>
    </dgm:pt>
    <dgm:pt modelId="{633B1745-E628-4B41-AE78-D1E346A07F3A}" type="sibTrans" cxnId="{2D0C7A66-4BF0-4DDF-A37F-E333D2A545EF}">
      <dgm:prSet/>
      <dgm:spPr/>
      <dgm:t>
        <a:bodyPr/>
        <a:lstStyle/>
        <a:p>
          <a:endParaRPr lang="en-US"/>
        </a:p>
        <a:p>
          <a:endParaRPr lang="en-US"/>
        </a:p>
      </dgm:t>
    </dgm:pt>
    <dgm:pt modelId="{3AE59DC0-5696-4FFB-BAF0-DA15DF1B94CF}">
      <dgm:prSet phldr="0"/>
      <dgm:spPr/>
      <dgm:t>
        <a:bodyPr/>
        <a:lstStyle/>
        <a:p>
          <a:r>
            <a:rPr lang="en-US" b="1">
              <a:latin typeface="Calibri"/>
              <a:cs typeface="Calibri"/>
            </a:rPr>
            <a:t>State Workforce Investment Board (SWIB)</a:t>
          </a:r>
          <a:endParaRPr lang="en-US">
            <a:latin typeface="Calibri"/>
            <a:cs typeface="Calibri"/>
          </a:endParaRPr>
        </a:p>
      </dgm:t>
    </dgm:pt>
    <dgm:pt modelId="{1A132693-57A0-4616-A099-4DE1F4991382}" type="parTrans" cxnId="{CB02E1D7-B4CB-43CE-933A-01279A269F61}">
      <dgm:prSet/>
      <dgm:spPr/>
    </dgm:pt>
    <dgm:pt modelId="{5918A7FE-12FD-4A7B-A292-E4930775EDB2}" type="sibTrans" cxnId="{CB02E1D7-B4CB-43CE-933A-01279A269F61}">
      <dgm:prSet/>
      <dgm:spPr/>
      <dgm:t>
        <a:bodyPr/>
        <a:lstStyle/>
        <a:p>
          <a:endParaRPr lang="en-US"/>
        </a:p>
        <a:p>
          <a:endParaRPr lang="en-US"/>
        </a:p>
      </dgm:t>
    </dgm:pt>
    <dgm:pt modelId="{6E2765FF-2026-4C93-A71B-4D93527BC100}" type="pres">
      <dgm:prSet presAssocID="{721426A5-4FF9-4F32-8FE8-19D4DE73EDF2}" presName="outerComposite" presStyleCnt="0">
        <dgm:presLayoutVars>
          <dgm:chMax val="5"/>
          <dgm:dir/>
          <dgm:resizeHandles val="exact"/>
        </dgm:presLayoutVars>
      </dgm:prSet>
      <dgm:spPr/>
    </dgm:pt>
    <dgm:pt modelId="{A1418FBA-4857-47F0-A421-8140397803A5}" type="pres">
      <dgm:prSet presAssocID="{721426A5-4FF9-4F32-8FE8-19D4DE73EDF2}" presName="dummyMaxCanvas" presStyleCnt="0">
        <dgm:presLayoutVars/>
      </dgm:prSet>
      <dgm:spPr/>
    </dgm:pt>
    <dgm:pt modelId="{7A96979F-FAF5-48DE-A7BC-85BF539C233E}" type="pres">
      <dgm:prSet presAssocID="{721426A5-4FF9-4F32-8FE8-19D4DE73EDF2}" presName="ThreeNodes_1" presStyleLbl="node1" presStyleIdx="0" presStyleCnt="3">
        <dgm:presLayoutVars>
          <dgm:bulletEnabled val="1"/>
        </dgm:presLayoutVars>
      </dgm:prSet>
      <dgm:spPr/>
    </dgm:pt>
    <dgm:pt modelId="{350581E0-3929-46DE-B7DE-2DDE9835FF12}" type="pres">
      <dgm:prSet presAssocID="{721426A5-4FF9-4F32-8FE8-19D4DE73EDF2}" presName="ThreeNodes_2" presStyleLbl="node1" presStyleIdx="1" presStyleCnt="3">
        <dgm:presLayoutVars>
          <dgm:bulletEnabled val="1"/>
        </dgm:presLayoutVars>
      </dgm:prSet>
      <dgm:spPr/>
    </dgm:pt>
    <dgm:pt modelId="{9B2E182D-D9AD-4FEA-8F72-0033C55E66D5}" type="pres">
      <dgm:prSet presAssocID="{721426A5-4FF9-4F32-8FE8-19D4DE73EDF2}" presName="ThreeNodes_3" presStyleLbl="node1" presStyleIdx="2" presStyleCnt="3">
        <dgm:presLayoutVars>
          <dgm:bulletEnabled val="1"/>
        </dgm:presLayoutVars>
      </dgm:prSet>
      <dgm:spPr/>
    </dgm:pt>
    <dgm:pt modelId="{85FFC80B-D7BF-46ED-8DAE-D37D13566AEE}" type="pres">
      <dgm:prSet presAssocID="{721426A5-4FF9-4F32-8FE8-19D4DE73EDF2}" presName="ThreeConn_1-2" presStyleLbl="fgAccFollowNode1" presStyleIdx="0" presStyleCnt="2">
        <dgm:presLayoutVars>
          <dgm:bulletEnabled val="1"/>
        </dgm:presLayoutVars>
      </dgm:prSet>
      <dgm:spPr/>
    </dgm:pt>
    <dgm:pt modelId="{C2F07949-9913-49ED-9BC5-87663D7AA371}" type="pres">
      <dgm:prSet presAssocID="{721426A5-4FF9-4F32-8FE8-19D4DE73EDF2}" presName="ThreeConn_2-3" presStyleLbl="fgAccFollowNode1" presStyleIdx="1" presStyleCnt="2">
        <dgm:presLayoutVars>
          <dgm:bulletEnabled val="1"/>
        </dgm:presLayoutVars>
      </dgm:prSet>
      <dgm:spPr/>
    </dgm:pt>
    <dgm:pt modelId="{D76997A8-A901-411F-B05C-F2D8B2FE1733}" type="pres">
      <dgm:prSet presAssocID="{721426A5-4FF9-4F32-8FE8-19D4DE73EDF2}" presName="ThreeNodes_1_text" presStyleLbl="node1" presStyleIdx="2" presStyleCnt="3">
        <dgm:presLayoutVars>
          <dgm:bulletEnabled val="1"/>
        </dgm:presLayoutVars>
      </dgm:prSet>
      <dgm:spPr/>
    </dgm:pt>
    <dgm:pt modelId="{21EF4190-A694-42E2-8B27-FE1796DD748E}" type="pres">
      <dgm:prSet presAssocID="{721426A5-4FF9-4F32-8FE8-19D4DE73EDF2}" presName="ThreeNodes_2_text" presStyleLbl="node1" presStyleIdx="2" presStyleCnt="3">
        <dgm:presLayoutVars>
          <dgm:bulletEnabled val="1"/>
        </dgm:presLayoutVars>
      </dgm:prSet>
      <dgm:spPr/>
    </dgm:pt>
    <dgm:pt modelId="{68DF9018-E444-452C-A03A-62503197B688}" type="pres">
      <dgm:prSet presAssocID="{721426A5-4FF9-4F32-8FE8-19D4DE73EDF2}" presName="ThreeNodes_3_text" presStyleLbl="node1" presStyleIdx="2" presStyleCnt="3">
        <dgm:presLayoutVars>
          <dgm:bulletEnabled val="1"/>
        </dgm:presLayoutVars>
      </dgm:prSet>
      <dgm:spPr/>
    </dgm:pt>
  </dgm:ptLst>
  <dgm:cxnLst>
    <dgm:cxn modelId="{C3F3AC17-949B-473F-B59B-50F4AEC1A060}" type="presOf" srcId="{633B1745-E628-4B41-AE78-D1E346A07F3A}" destId="{85FFC80B-D7BF-46ED-8DAE-D37D13566AEE}" srcOrd="0" destOrd="0" presId="urn:microsoft.com/office/officeart/2005/8/layout/vProcess5"/>
    <dgm:cxn modelId="{2D0C7A66-4BF0-4DDF-A37F-E333D2A545EF}" srcId="{721426A5-4FF9-4F32-8FE8-19D4DE73EDF2}" destId="{B9AAC5DE-C96D-4CD5-8F28-343597BB8036}" srcOrd="0" destOrd="0" parTransId="{F392FF91-C6AA-4CB2-992F-A66AB5BB927F}" sibTransId="{633B1745-E628-4B41-AE78-D1E346A07F3A}"/>
    <dgm:cxn modelId="{6D1D9748-9C99-470E-8F35-9984876C8C3C}" type="presOf" srcId="{B9AAC5DE-C96D-4CD5-8F28-343597BB8036}" destId="{7A96979F-FAF5-48DE-A7BC-85BF539C233E}" srcOrd="0" destOrd="0" presId="urn:microsoft.com/office/officeart/2005/8/layout/vProcess5"/>
    <dgm:cxn modelId="{AC465450-C09C-4BF4-B24D-3491453CBA6D}" type="presOf" srcId="{721426A5-4FF9-4F32-8FE8-19D4DE73EDF2}" destId="{6E2765FF-2026-4C93-A71B-4D93527BC100}" srcOrd="0" destOrd="0" presId="urn:microsoft.com/office/officeart/2005/8/layout/vProcess5"/>
    <dgm:cxn modelId="{431DE581-FEA3-4EAE-A0E5-4EB5C36C1CAC}" type="presOf" srcId="{B9AAC5DE-C96D-4CD5-8F28-343597BB8036}" destId="{D76997A8-A901-411F-B05C-F2D8B2FE1733}" srcOrd="1" destOrd="0" presId="urn:microsoft.com/office/officeart/2005/8/layout/vProcess5"/>
    <dgm:cxn modelId="{18965F83-3510-463B-A479-7914397165A0}" type="presOf" srcId="{B2E2446A-E110-453E-9391-199BD37DE607}" destId="{68DF9018-E444-452C-A03A-62503197B688}" srcOrd="1" destOrd="0" presId="urn:microsoft.com/office/officeart/2005/8/layout/vProcess5"/>
    <dgm:cxn modelId="{732BFE8A-6829-413C-9718-5AE361244D2E}" type="presOf" srcId="{5918A7FE-12FD-4A7B-A292-E4930775EDB2}" destId="{C2F07949-9913-49ED-9BC5-87663D7AA371}" srcOrd="0" destOrd="0" presId="urn:microsoft.com/office/officeart/2005/8/layout/vProcess5"/>
    <dgm:cxn modelId="{FDAB93A7-2086-4B81-9681-4B1FC6B3AD1F}" type="presOf" srcId="{B2E2446A-E110-453E-9391-199BD37DE607}" destId="{9B2E182D-D9AD-4FEA-8F72-0033C55E66D5}" srcOrd="0" destOrd="0" presId="urn:microsoft.com/office/officeart/2005/8/layout/vProcess5"/>
    <dgm:cxn modelId="{CB02E1D7-B4CB-43CE-933A-01279A269F61}" srcId="{721426A5-4FF9-4F32-8FE8-19D4DE73EDF2}" destId="{3AE59DC0-5696-4FFB-BAF0-DA15DF1B94CF}" srcOrd="1" destOrd="0" parTransId="{1A132693-57A0-4616-A099-4DE1F4991382}" sibTransId="{5918A7FE-12FD-4A7B-A292-E4930775EDB2}"/>
    <dgm:cxn modelId="{02DB84E4-D49D-472E-91F3-D6F5C5D1CADC}" srcId="{721426A5-4FF9-4F32-8FE8-19D4DE73EDF2}" destId="{B2E2446A-E110-453E-9391-199BD37DE607}" srcOrd="2" destOrd="0" parTransId="{26996EBF-DE87-4971-AB27-B9345F80A59D}" sibTransId="{03C16EB1-C528-475B-BAF3-8BDF445CE27B}"/>
    <dgm:cxn modelId="{DC6BC3E5-E19F-440A-A2E6-33C02D969094}" type="presOf" srcId="{3AE59DC0-5696-4FFB-BAF0-DA15DF1B94CF}" destId="{21EF4190-A694-42E2-8B27-FE1796DD748E}" srcOrd="1" destOrd="0" presId="urn:microsoft.com/office/officeart/2005/8/layout/vProcess5"/>
    <dgm:cxn modelId="{EB3A91EF-6057-43D6-86AF-B2C4546D9310}" type="presOf" srcId="{3AE59DC0-5696-4FFB-BAF0-DA15DF1B94CF}" destId="{350581E0-3929-46DE-B7DE-2DDE9835FF12}" srcOrd="0" destOrd="0" presId="urn:microsoft.com/office/officeart/2005/8/layout/vProcess5"/>
    <dgm:cxn modelId="{22923BD1-7F81-4A6E-AC90-2D021A0D6092}" type="presParOf" srcId="{6E2765FF-2026-4C93-A71B-4D93527BC100}" destId="{A1418FBA-4857-47F0-A421-8140397803A5}" srcOrd="0" destOrd="0" presId="urn:microsoft.com/office/officeart/2005/8/layout/vProcess5"/>
    <dgm:cxn modelId="{A5095268-1964-4336-BAB5-93AF6CDC74B3}" type="presParOf" srcId="{6E2765FF-2026-4C93-A71B-4D93527BC100}" destId="{7A96979F-FAF5-48DE-A7BC-85BF539C233E}" srcOrd="1" destOrd="0" presId="urn:microsoft.com/office/officeart/2005/8/layout/vProcess5"/>
    <dgm:cxn modelId="{FB282330-18E7-42B3-9E28-E10BB66B71B0}" type="presParOf" srcId="{6E2765FF-2026-4C93-A71B-4D93527BC100}" destId="{350581E0-3929-46DE-B7DE-2DDE9835FF12}" srcOrd="2" destOrd="0" presId="urn:microsoft.com/office/officeart/2005/8/layout/vProcess5"/>
    <dgm:cxn modelId="{551F76FE-BFE6-49FB-82E9-5378CD13781F}" type="presParOf" srcId="{6E2765FF-2026-4C93-A71B-4D93527BC100}" destId="{9B2E182D-D9AD-4FEA-8F72-0033C55E66D5}" srcOrd="3" destOrd="0" presId="urn:microsoft.com/office/officeart/2005/8/layout/vProcess5"/>
    <dgm:cxn modelId="{06CA81B6-C211-4A51-B909-D2638FFF2E55}" type="presParOf" srcId="{6E2765FF-2026-4C93-A71B-4D93527BC100}" destId="{85FFC80B-D7BF-46ED-8DAE-D37D13566AEE}" srcOrd="4" destOrd="0" presId="urn:microsoft.com/office/officeart/2005/8/layout/vProcess5"/>
    <dgm:cxn modelId="{0A5F227F-E5C5-4618-B3CC-0658FB23A808}" type="presParOf" srcId="{6E2765FF-2026-4C93-A71B-4D93527BC100}" destId="{C2F07949-9913-49ED-9BC5-87663D7AA371}" srcOrd="5" destOrd="0" presId="urn:microsoft.com/office/officeart/2005/8/layout/vProcess5"/>
    <dgm:cxn modelId="{C6A98003-1A98-48AA-9728-7D9FBF92ECD5}" type="presParOf" srcId="{6E2765FF-2026-4C93-A71B-4D93527BC100}" destId="{D76997A8-A901-411F-B05C-F2D8B2FE1733}" srcOrd="6" destOrd="0" presId="urn:microsoft.com/office/officeart/2005/8/layout/vProcess5"/>
    <dgm:cxn modelId="{B52C617F-E786-4DFD-B74A-4CDD61E8355D}" type="presParOf" srcId="{6E2765FF-2026-4C93-A71B-4D93527BC100}" destId="{21EF4190-A694-42E2-8B27-FE1796DD748E}" srcOrd="7" destOrd="0" presId="urn:microsoft.com/office/officeart/2005/8/layout/vProcess5"/>
    <dgm:cxn modelId="{5511A771-847E-405D-A8C1-F5D78749A3AD}" type="presParOf" srcId="{6E2765FF-2026-4C93-A71B-4D93527BC100}" destId="{68DF9018-E444-452C-A03A-62503197B68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457196-1E74-48AF-8C32-D55CB9C04B9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4D11C67-C9CC-4C99-AA4A-640DE519AF13}">
      <dgm:prSet/>
      <dgm:spPr/>
      <dgm:t>
        <a:bodyPr/>
        <a:lstStyle/>
        <a:p>
          <a:r>
            <a:rPr lang="en-US" b="1"/>
            <a:t>The following points capture the crux of the changes:</a:t>
          </a:r>
          <a:endParaRPr lang="en-US"/>
        </a:p>
      </dgm:t>
    </dgm:pt>
    <dgm:pt modelId="{54917E7C-FC56-4A59-A3A7-CAFBBC7E9F10}" type="parTrans" cxnId="{AE173933-6EA4-458A-8F23-A9A34138C9B3}">
      <dgm:prSet/>
      <dgm:spPr/>
      <dgm:t>
        <a:bodyPr/>
        <a:lstStyle/>
        <a:p>
          <a:endParaRPr lang="en-US"/>
        </a:p>
      </dgm:t>
    </dgm:pt>
    <dgm:pt modelId="{79341F19-7670-4D8B-8CF6-67D7B7A33E46}" type="sibTrans" cxnId="{AE173933-6EA4-458A-8F23-A9A34138C9B3}">
      <dgm:prSet/>
      <dgm:spPr/>
      <dgm:t>
        <a:bodyPr/>
        <a:lstStyle/>
        <a:p>
          <a:endParaRPr lang="en-US"/>
        </a:p>
      </dgm:t>
    </dgm:pt>
    <dgm:pt modelId="{7E2958C4-FE09-4B4A-8417-083539F54A82}">
      <dgm:prSet/>
      <dgm:spPr/>
      <dgm:t>
        <a:bodyPr/>
        <a:lstStyle/>
        <a:p>
          <a:r>
            <a:rPr lang="en-US" b="1"/>
            <a:t>Increases the focus on serving the most vulnerable workers—low-income adults and youth who have limited skills, lack work experience, and face other barriers to economic success;</a:t>
          </a:r>
          <a:endParaRPr lang="en-US"/>
        </a:p>
      </dgm:t>
    </dgm:pt>
    <dgm:pt modelId="{6DC1A523-5E37-4D0F-9E8D-7834E1840687}" type="parTrans" cxnId="{E82273DA-7AF3-4C2C-A480-85554E7F728C}">
      <dgm:prSet/>
      <dgm:spPr/>
      <dgm:t>
        <a:bodyPr/>
        <a:lstStyle/>
        <a:p>
          <a:endParaRPr lang="en-US"/>
        </a:p>
      </dgm:t>
    </dgm:pt>
    <dgm:pt modelId="{40639BF8-377D-418E-8F1F-1CA00C849D9D}" type="sibTrans" cxnId="{E82273DA-7AF3-4C2C-A480-85554E7F728C}">
      <dgm:prSet/>
      <dgm:spPr/>
      <dgm:t>
        <a:bodyPr/>
        <a:lstStyle/>
        <a:p>
          <a:endParaRPr lang="en-US"/>
        </a:p>
      </dgm:t>
    </dgm:pt>
    <dgm:pt modelId="{34C97A42-4B4E-4B77-AECA-D739D003EF16}">
      <dgm:prSet/>
      <dgm:spPr/>
      <dgm:t>
        <a:bodyPr/>
        <a:lstStyle/>
        <a:p>
          <a:r>
            <a:rPr lang="en-US" b="1"/>
            <a:t>Expands education and training options to help participants access good jobs and advance in their careers;</a:t>
          </a:r>
          <a:endParaRPr lang="en-US"/>
        </a:p>
      </dgm:t>
    </dgm:pt>
    <dgm:pt modelId="{139ABD2C-AE3B-4043-9EF6-3B6E8EB8538A}" type="parTrans" cxnId="{58C0640E-A7B8-4A99-B4EF-38507994AD3D}">
      <dgm:prSet/>
      <dgm:spPr/>
      <dgm:t>
        <a:bodyPr/>
        <a:lstStyle/>
        <a:p>
          <a:endParaRPr lang="en-US"/>
        </a:p>
      </dgm:t>
    </dgm:pt>
    <dgm:pt modelId="{54B21582-2DE0-464A-8912-0210F6E1F94B}" type="sibTrans" cxnId="{58C0640E-A7B8-4A99-B4EF-38507994AD3D}">
      <dgm:prSet/>
      <dgm:spPr/>
      <dgm:t>
        <a:bodyPr/>
        <a:lstStyle/>
        <a:p>
          <a:endParaRPr lang="en-US"/>
        </a:p>
      </dgm:t>
    </dgm:pt>
    <dgm:pt modelId="{09E5BEB9-D85E-41C5-9B03-74307802CD80}">
      <dgm:prSet/>
      <dgm:spPr/>
      <dgm:t>
        <a:bodyPr/>
        <a:lstStyle/>
        <a:p>
          <a:r>
            <a:rPr lang="en-US" b="1"/>
            <a:t>Helps disadvantaged and unemployed adults and youth earn while they learn through support services and effective employment-based activities;</a:t>
          </a:r>
          <a:endParaRPr lang="en-US"/>
        </a:p>
      </dgm:t>
    </dgm:pt>
    <dgm:pt modelId="{0883FB0D-A0DC-4718-B9B9-1831DFDE05DA}" type="parTrans" cxnId="{7404BE23-FB82-4E57-B82C-76148CB9378C}">
      <dgm:prSet/>
      <dgm:spPr/>
      <dgm:t>
        <a:bodyPr/>
        <a:lstStyle/>
        <a:p>
          <a:endParaRPr lang="en-US"/>
        </a:p>
      </dgm:t>
    </dgm:pt>
    <dgm:pt modelId="{BE5D17AC-0640-425C-96E4-65C5CE6723C3}" type="sibTrans" cxnId="{7404BE23-FB82-4E57-B82C-76148CB9378C}">
      <dgm:prSet/>
      <dgm:spPr/>
      <dgm:t>
        <a:bodyPr/>
        <a:lstStyle/>
        <a:p>
          <a:endParaRPr lang="en-US"/>
        </a:p>
      </dgm:t>
    </dgm:pt>
    <dgm:pt modelId="{1D59D3FD-4856-4B35-932F-08260B6B5D5C}">
      <dgm:prSet/>
      <dgm:spPr/>
      <dgm:t>
        <a:bodyPr/>
        <a:lstStyle/>
        <a:p>
          <a:r>
            <a:rPr lang="en-US" b="1"/>
            <a:t>Aligns planning and accountability policies across core programs to support more unified approaches to serving low-income, low-skilled individuals.</a:t>
          </a:r>
          <a:endParaRPr lang="en-US"/>
        </a:p>
      </dgm:t>
    </dgm:pt>
    <dgm:pt modelId="{F4892F08-2741-4C19-8D86-84A2F9E3565D}" type="parTrans" cxnId="{338300D1-2CA7-4FA4-B7DD-4CC6FC893840}">
      <dgm:prSet/>
      <dgm:spPr/>
      <dgm:t>
        <a:bodyPr/>
        <a:lstStyle/>
        <a:p>
          <a:endParaRPr lang="en-US"/>
        </a:p>
      </dgm:t>
    </dgm:pt>
    <dgm:pt modelId="{3993806F-48B0-43F1-9ABA-04C3929B4CC7}" type="sibTrans" cxnId="{338300D1-2CA7-4FA4-B7DD-4CC6FC893840}">
      <dgm:prSet/>
      <dgm:spPr/>
      <dgm:t>
        <a:bodyPr/>
        <a:lstStyle/>
        <a:p>
          <a:endParaRPr lang="en-US"/>
        </a:p>
      </dgm:t>
    </dgm:pt>
    <dgm:pt modelId="{18E2362E-4A2C-4F17-A7C1-652C82643AEB}" type="pres">
      <dgm:prSet presAssocID="{E1457196-1E74-48AF-8C32-D55CB9C04B94}" presName="vert0" presStyleCnt="0">
        <dgm:presLayoutVars>
          <dgm:dir/>
          <dgm:animOne val="branch"/>
          <dgm:animLvl val="lvl"/>
        </dgm:presLayoutVars>
      </dgm:prSet>
      <dgm:spPr/>
    </dgm:pt>
    <dgm:pt modelId="{FBA740DF-6C27-4288-98A3-B9DC59738ECB}" type="pres">
      <dgm:prSet presAssocID="{44D11C67-C9CC-4C99-AA4A-640DE519AF13}" presName="thickLine" presStyleLbl="alignNode1" presStyleIdx="0" presStyleCnt="1"/>
      <dgm:spPr/>
    </dgm:pt>
    <dgm:pt modelId="{4FB4B84F-5C1E-4B1B-B5C3-390086A35D6E}" type="pres">
      <dgm:prSet presAssocID="{44D11C67-C9CC-4C99-AA4A-640DE519AF13}" presName="horz1" presStyleCnt="0"/>
      <dgm:spPr/>
    </dgm:pt>
    <dgm:pt modelId="{888BC784-831B-4860-B671-B912DF83163A}" type="pres">
      <dgm:prSet presAssocID="{44D11C67-C9CC-4C99-AA4A-640DE519AF13}" presName="tx1" presStyleLbl="revTx" presStyleIdx="0" presStyleCnt="5"/>
      <dgm:spPr/>
    </dgm:pt>
    <dgm:pt modelId="{68F6D471-6F0A-4590-BC22-2715DFB77FEA}" type="pres">
      <dgm:prSet presAssocID="{44D11C67-C9CC-4C99-AA4A-640DE519AF13}" presName="vert1" presStyleCnt="0"/>
      <dgm:spPr/>
    </dgm:pt>
    <dgm:pt modelId="{8369BC3F-31DC-47F5-B1F5-5D243E27FF64}" type="pres">
      <dgm:prSet presAssocID="{7E2958C4-FE09-4B4A-8417-083539F54A82}" presName="vertSpace2a" presStyleCnt="0"/>
      <dgm:spPr/>
    </dgm:pt>
    <dgm:pt modelId="{EE16FCC9-07AE-4E23-91C6-54A44AB40454}" type="pres">
      <dgm:prSet presAssocID="{7E2958C4-FE09-4B4A-8417-083539F54A82}" presName="horz2" presStyleCnt="0"/>
      <dgm:spPr/>
    </dgm:pt>
    <dgm:pt modelId="{589B99E5-50AC-4500-952E-72695BFDF2FC}" type="pres">
      <dgm:prSet presAssocID="{7E2958C4-FE09-4B4A-8417-083539F54A82}" presName="horzSpace2" presStyleCnt="0"/>
      <dgm:spPr/>
    </dgm:pt>
    <dgm:pt modelId="{4588CC2F-C887-4D17-BDFF-274C6D7B8DC5}" type="pres">
      <dgm:prSet presAssocID="{7E2958C4-FE09-4B4A-8417-083539F54A82}" presName="tx2" presStyleLbl="revTx" presStyleIdx="1" presStyleCnt="5"/>
      <dgm:spPr/>
    </dgm:pt>
    <dgm:pt modelId="{C6AC5CBA-295A-4AFF-8718-962D60E94291}" type="pres">
      <dgm:prSet presAssocID="{7E2958C4-FE09-4B4A-8417-083539F54A82}" presName="vert2" presStyleCnt="0"/>
      <dgm:spPr/>
    </dgm:pt>
    <dgm:pt modelId="{7AF8C6AC-E91B-45F5-94C7-70043471991D}" type="pres">
      <dgm:prSet presAssocID="{7E2958C4-FE09-4B4A-8417-083539F54A82}" presName="thinLine2b" presStyleLbl="callout" presStyleIdx="0" presStyleCnt="4"/>
      <dgm:spPr/>
    </dgm:pt>
    <dgm:pt modelId="{4B314BC1-2E25-42F3-A54D-598DC9A0A3D2}" type="pres">
      <dgm:prSet presAssocID="{7E2958C4-FE09-4B4A-8417-083539F54A82}" presName="vertSpace2b" presStyleCnt="0"/>
      <dgm:spPr/>
    </dgm:pt>
    <dgm:pt modelId="{05A88034-D017-413B-9140-03D1AC0A75AA}" type="pres">
      <dgm:prSet presAssocID="{34C97A42-4B4E-4B77-AECA-D739D003EF16}" presName="horz2" presStyleCnt="0"/>
      <dgm:spPr/>
    </dgm:pt>
    <dgm:pt modelId="{6726BB8E-6F6D-4911-A49C-6247AC708898}" type="pres">
      <dgm:prSet presAssocID="{34C97A42-4B4E-4B77-AECA-D739D003EF16}" presName="horzSpace2" presStyleCnt="0"/>
      <dgm:spPr/>
    </dgm:pt>
    <dgm:pt modelId="{ECAA0B67-78CA-49E2-81D3-FDB4490A4E36}" type="pres">
      <dgm:prSet presAssocID="{34C97A42-4B4E-4B77-AECA-D739D003EF16}" presName="tx2" presStyleLbl="revTx" presStyleIdx="2" presStyleCnt="5"/>
      <dgm:spPr/>
    </dgm:pt>
    <dgm:pt modelId="{8BDDB20D-3CA6-49E1-B364-56D04D2E5B1E}" type="pres">
      <dgm:prSet presAssocID="{34C97A42-4B4E-4B77-AECA-D739D003EF16}" presName="vert2" presStyleCnt="0"/>
      <dgm:spPr/>
    </dgm:pt>
    <dgm:pt modelId="{7B7C6223-88C8-40A9-BB8F-A5957198C084}" type="pres">
      <dgm:prSet presAssocID="{34C97A42-4B4E-4B77-AECA-D739D003EF16}" presName="thinLine2b" presStyleLbl="callout" presStyleIdx="1" presStyleCnt="4"/>
      <dgm:spPr/>
    </dgm:pt>
    <dgm:pt modelId="{7854F374-F0C6-4247-9147-20B51DB29A56}" type="pres">
      <dgm:prSet presAssocID="{34C97A42-4B4E-4B77-AECA-D739D003EF16}" presName="vertSpace2b" presStyleCnt="0"/>
      <dgm:spPr/>
    </dgm:pt>
    <dgm:pt modelId="{7C2B905E-750F-4532-AE4B-F7C10607CE3C}" type="pres">
      <dgm:prSet presAssocID="{09E5BEB9-D85E-41C5-9B03-74307802CD80}" presName="horz2" presStyleCnt="0"/>
      <dgm:spPr/>
    </dgm:pt>
    <dgm:pt modelId="{06F1C9C2-8B50-4C1D-BD6B-9794ED7753EE}" type="pres">
      <dgm:prSet presAssocID="{09E5BEB9-D85E-41C5-9B03-74307802CD80}" presName="horzSpace2" presStyleCnt="0"/>
      <dgm:spPr/>
    </dgm:pt>
    <dgm:pt modelId="{39E82CCC-B98A-4A11-AD98-81F4D17CA3B5}" type="pres">
      <dgm:prSet presAssocID="{09E5BEB9-D85E-41C5-9B03-74307802CD80}" presName="tx2" presStyleLbl="revTx" presStyleIdx="3" presStyleCnt="5"/>
      <dgm:spPr/>
    </dgm:pt>
    <dgm:pt modelId="{DDF0BD2F-F0FD-4E9F-9B42-A1A86A6B0926}" type="pres">
      <dgm:prSet presAssocID="{09E5BEB9-D85E-41C5-9B03-74307802CD80}" presName="vert2" presStyleCnt="0"/>
      <dgm:spPr/>
    </dgm:pt>
    <dgm:pt modelId="{8335788F-19EB-44F2-85BB-EC10FC35D977}" type="pres">
      <dgm:prSet presAssocID="{09E5BEB9-D85E-41C5-9B03-74307802CD80}" presName="thinLine2b" presStyleLbl="callout" presStyleIdx="2" presStyleCnt="4"/>
      <dgm:spPr/>
    </dgm:pt>
    <dgm:pt modelId="{2740FDF4-8F0F-4E8D-8C7A-37661400189A}" type="pres">
      <dgm:prSet presAssocID="{09E5BEB9-D85E-41C5-9B03-74307802CD80}" presName="vertSpace2b" presStyleCnt="0"/>
      <dgm:spPr/>
    </dgm:pt>
    <dgm:pt modelId="{130DD4F5-780E-4ECC-BD95-FA0462EABAA4}" type="pres">
      <dgm:prSet presAssocID="{1D59D3FD-4856-4B35-932F-08260B6B5D5C}" presName="horz2" presStyleCnt="0"/>
      <dgm:spPr/>
    </dgm:pt>
    <dgm:pt modelId="{9E8FC2CD-3E35-4B9E-881C-32BDBD227E32}" type="pres">
      <dgm:prSet presAssocID="{1D59D3FD-4856-4B35-932F-08260B6B5D5C}" presName="horzSpace2" presStyleCnt="0"/>
      <dgm:spPr/>
    </dgm:pt>
    <dgm:pt modelId="{C4C781D0-6D4A-4532-B652-A9A1847636E4}" type="pres">
      <dgm:prSet presAssocID="{1D59D3FD-4856-4B35-932F-08260B6B5D5C}" presName="tx2" presStyleLbl="revTx" presStyleIdx="4" presStyleCnt="5"/>
      <dgm:spPr/>
    </dgm:pt>
    <dgm:pt modelId="{0527D73E-0014-46A9-B1F7-035C1BD20BA5}" type="pres">
      <dgm:prSet presAssocID="{1D59D3FD-4856-4B35-932F-08260B6B5D5C}" presName="vert2" presStyleCnt="0"/>
      <dgm:spPr/>
    </dgm:pt>
    <dgm:pt modelId="{7B3E0117-2E60-42B7-89B2-E98F5D8050F7}" type="pres">
      <dgm:prSet presAssocID="{1D59D3FD-4856-4B35-932F-08260B6B5D5C}" presName="thinLine2b" presStyleLbl="callout" presStyleIdx="3" presStyleCnt="4"/>
      <dgm:spPr/>
    </dgm:pt>
    <dgm:pt modelId="{D80785CE-28FF-415D-8E84-B3562A4B1DF2}" type="pres">
      <dgm:prSet presAssocID="{1D59D3FD-4856-4B35-932F-08260B6B5D5C}" presName="vertSpace2b" presStyleCnt="0"/>
      <dgm:spPr/>
    </dgm:pt>
  </dgm:ptLst>
  <dgm:cxnLst>
    <dgm:cxn modelId="{58C0640E-A7B8-4A99-B4EF-38507994AD3D}" srcId="{44D11C67-C9CC-4C99-AA4A-640DE519AF13}" destId="{34C97A42-4B4E-4B77-AECA-D739D003EF16}" srcOrd="1" destOrd="0" parTransId="{139ABD2C-AE3B-4043-9EF6-3B6E8EB8538A}" sibTransId="{54B21582-2DE0-464A-8912-0210F6E1F94B}"/>
    <dgm:cxn modelId="{7404BE23-FB82-4E57-B82C-76148CB9378C}" srcId="{44D11C67-C9CC-4C99-AA4A-640DE519AF13}" destId="{09E5BEB9-D85E-41C5-9B03-74307802CD80}" srcOrd="2" destOrd="0" parTransId="{0883FB0D-A0DC-4718-B9B9-1831DFDE05DA}" sibTransId="{BE5D17AC-0640-425C-96E4-65C5CE6723C3}"/>
    <dgm:cxn modelId="{AE173933-6EA4-458A-8F23-A9A34138C9B3}" srcId="{E1457196-1E74-48AF-8C32-D55CB9C04B94}" destId="{44D11C67-C9CC-4C99-AA4A-640DE519AF13}" srcOrd="0" destOrd="0" parTransId="{54917E7C-FC56-4A59-A3A7-CAFBBC7E9F10}" sibTransId="{79341F19-7670-4D8B-8CF6-67D7B7A33E46}"/>
    <dgm:cxn modelId="{6625C66A-30B2-410B-BAFD-1EFCEBC8A2C8}" type="presOf" srcId="{44D11C67-C9CC-4C99-AA4A-640DE519AF13}" destId="{888BC784-831B-4860-B671-B912DF83163A}" srcOrd="0" destOrd="0" presId="urn:microsoft.com/office/officeart/2008/layout/LinedList"/>
    <dgm:cxn modelId="{8F58BB98-9368-4BAA-901F-9450D67A4CAB}" type="presOf" srcId="{7E2958C4-FE09-4B4A-8417-083539F54A82}" destId="{4588CC2F-C887-4D17-BDFF-274C6D7B8DC5}" srcOrd="0" destOrd="0" presId="urn:microsoft.com/office/officeart/2008/layout/LinedList"/>
    <dgm:cxn modelId="{70268B9F-36ED-4AFE-A56F-B8FCB2CC13B6}" type="presOf" srcId="{1D59D3FD-4856-4B35-932F-08260B6B5D5C}" destId="{C4C781D0-6D4A-4532-B652-A9A1847636E4}" srcOrd="0" destOrd="0" presId="urn:microsoft.com/office/officeart/2008/layout/LinedList"/>
    <dgm:cxn modelId="{BD19DECA-D5F4-4D37-92D5-699860E575CF}" type="presOf" srcId="{E1457196-1E74-48AF-8C32-D55CB9C04B94}" destId="{18E2362E-4A2C-4F17-A7C1-652C82643AEB}" srcOrd="0" destOrd="0" presId="urn:microsoft.com/office/officeart/2008/layout/LinedList"/>
    <dgm:cxn modelId="{338300D1-2CA7-4FA4-B7DD-4CC6FC893840}" srcId="{44D11C67-C9CC-4C99-AA4A-640DE519AF13}" destId="{1D59D3FD-4856-4B35-932F-08260B6B5D5C}" srcOrd="3" destOrd="0" parTransId="{F4892F08-2741-4C19-8D86-84A2F9E3565D}" sibTransId="{3993806F-48B0-43F1-9ABA-04C3929B4CC7}"/>
    <dgm:cxn modelId="{E82273DA-7AF3-4C2C-A480-85554E7F728C}" srcId="{44D11C67-C9CC-4C99-AA4A-640DE519AF13}" destId="{7E2958C4-FE09-4B4A-8417-083539F54A82}" srcOrd="0" destOrd="0" parTransId="{6DC1A523-5E37-4D0F-9E8D-7834E1840687}" sibTransId="{40639BF8-377D-418E-8F1F-1CA00C849D9D}"/>
    <dgm:cxn modelId="{24C0CBF8-2EAC-4317-8C35-4811C91EB2AB}" type="presOf" srcId="{34C97A42-4B4E-4B77-AECA-D739D003EF16}" destId="{ECAA0B67-78CA-49E2-81D3-FDB4490A4E36}" srcOrd="0" destOrd="0" presId="urn:microsoft.com/office/officeart/2008/layout/LinedList"/>
    <dgm:cxn modelId="{5B9E0AFD-C482-4ABC-8970-8C954C36D8A5}" type="presOf" srcId="{09E5BEB9-D85E-41C5-9B03-74307802CD80}" destId="{39E82CCC-B98A-4A11-AD98-81F4D17CA3B5}" srcOrd="0" destOrd="0" presId="urn:microsoft.com/office/officeart/2008/layout/LinedList"/>
    <dgm:cxn modelId="{5E39815A-F7D1-469C-B044-3196064B96D0}" type="presParOf" srcId="{18E2362E-4A2C-4F17-A7C1-652C82643AEB}" destId="{FBA740DF-6C27-4288-98A3-B9DC59738ECB}" srcOrd="0" destOrd="0" presId="urn:microsoft.com/office/officeart/2008/layout/LinedList"/>
    <dgm:cxn modelId="{3ADF8E3F-BC64-4346-8818-BF18607D3A21}" type="presParOf" srcId="{18E2362E-4A2C-4F17-A7C1-652C82643AEB}" destId="{4FB4B84F-5C1E-4B1B-B5C3-390086A35D6E}" srcOrd="1" destOrd="0" presId="urn:microsoft.com/office/officeart/2008/layout/LinedList"/>
    <dgm:cxn modelId="{CF73431A-15AA-4742-9138-404BD990D299}" type="presParOf" srcId="{4FB4B84F-5C1E-4B1B-B5C3-390086A35D6E}" destId="{888BC784-831B-4860-B671-B912DF83163A}" srcOrd="0" destOrd="0" presId="urn:microsoft.com/office/officeart/2008/layout/LinedList"/>
    <dgm:cxn modelId="{8FAA1F90-2718-453F-A00E-5746C0B1A80A}" type="presParOf" srcId="{4FB4B84F-5C1E-4B1B-B5C3-390086A35D6E}" destId="{68F6D471-6F0A-4590-BC22-2715DFB77FEA}" srcOrd="1" destOrd="0" presId="urn:microsoft.com/office/officeart/2008/layout/LinedList"/>
    <dgm:cxn modelId="{E20FF199-9D5C-435C-9CC4-F12C1F42AF60}" type="presParOf" srcId="{68F6D471-6F0A-4590-BC22-2715DFB77FEA}" destId="{8369BC3F-31DC-47F5-B1F5-5D243E27FF64}" srcOrd="0" destOrd="0" presId="urn:microsoft.com/office/officeart/2008/layout/LinedList"/>
    <dgm:cxn modelId="{BBB19DA9-B444-4A66-A14F-F6850DA1DE90}" type="presParOf" srcId="{68F6D471-6F0A-4590-BC22-2715DFB77FEA}" destId="{EE16FCC9-07AE-4E23-91C6-54A44AB40454}" srcOrd="1" destOrd="0" presId="urn:microsoft.com/office/officeart/2008/layout/LinedList"/>
    <dgm:cxn modelId="{86065B70-C272-4E6B-B39A-92AC17784B3F}" type="presParOf" srcId="{EE16FCC9-07AE-4E23-91C6-54A44AB40454}" destId="{589B99E5-50AC-4500-952E-72695BFDF2FC}" srcOrd="0" destOrd="0" presId="urn:microsoft.com/office/officeart/2008/layout/LinedList"/>
    <dgm:cxn modelId="{9160375C-B5D3-4741-A347-89C50C274907}" type="presParOf" srcId="{EE16FCC9-07AE-4E23-91C6-54A44AB40454}" destId="{4588CC2F-C887-4D17-BDFF-274C6D7B8DC5}" srcOrd="1" destOrd="0" presId="urn:microsoft.com/office/officeart/2008/layout/LinedList"/>
    <dgm:cxn modelId="{93ABE5C2-4F06-4ED3-8F16-F55E2DD53976}" type="presParOf" srcId="{EE16FCC9-07AE-4E23-91C6-54A44AB40454}" destId="{C6AC5CBA-295A-4AFF-8718-962D60E94291}" srcOrd="2" destOrd="0" presId="urn:microsoft.com/office/officeart/2008/layout/LinedList"/>
    <dgm:cxn modelId="{C9EDF466-972D-4F15-B18C-323355971718}" type="presParOf" srcId="{68F6D471-6F0A-4590-BC22-2715DFB77FEA}" destId="{7AF8C6AC-E91B-45F5-94C7-70043471991D}" srcOrd="2" destOrd="0" presId="urn:microsoft.com/office/officeart/2008/layout/LinedList"/>
    <dgm:cxn modelId="{93C93EEF-B565-400B-BF89-038F6C2D23E5}" type="presParOf" srcId="{68F6D471-6F0A-4590-BC22-2715DFB77FEA}" destId="{4B314BC1-2E25-42F3-A54D-598DC9A0A3D2}" srcOrd="3" destOrd="0" presId="urn:microsoft.com/office/officeart/2008/layout/LinedList"/>
    <dgm:cxn modelId="{40709F7E-AD7D-4A08-BD8D-9E3DF8A4E3D2}" type="presParOf" srcId="{68F6D471-6F0A-4590-BC22-2715DFB77FEA}" destId="{05A88034-D017-413B-9140-03D1AC0A75AA}" srcOrd="4" destOrd="0" presId="urn:microsoft.com/office/officeart/2008/layout/LinedList"/>
    <dgm:cxn modelId="{78EE6D7F-AE9E-44A8-A35D-D508F895E79B}" type="presParOf" srcId="{05A88034-D017-413B-9140-03D1AC0A75AA}" destId="{6726BB8E-6F6D-4911-A49C-6247AC708898}" srcOrd="0" destOrd="0" presId="urn:microsoft.com/office/officeart/2008/layout/LinedList"/>
    <dgm:cxn modelId="{9C896D33-30F3-43FC-AD7D-F605097CD539}" type="presParOf" srcId="{05A88034-D017-413B-9140-03D1AC0A75AA}" destId="{ECAA0B67-78CA-49E2-81D3-FDB4490A4E36}" srcOrd="1" destOrd="0" presId="urn:microsoft.com/office/officeart/2008/layout/LinedList"/>
    <dgm:cxn modelId="{E1BBDA99-8133-40BF-93B2-B18A10B6920F}" type="presParOf" srcId="{05A88034-D017-413B-9140-03D1AC0A75AA}" destId="{8BDDB20D-3CA6-49E1-B364-56D04D2E5B1E}" srcOrd="2" destOrd="0" presId="urn:microsoft.com/office/officeart/2008/layout/LinedList"/>
    <dgm:cxn modelId="{2C723268-524C-4121-A00B-8D2E63B37B56}" type="presParOf" srcId="{68F6D471-6F0A-4590-BC22-2715DFB77FEA}" destId="{7B7C6223-88C8-40A9-BB8F-A5957198C084}" srcOrd="5" destOrd="0" presId="urn:microsoft.com/office/officeart/2008/layout/LinedList"/>
    <dgm:cxn modelId="{349E00B7-7A38-4443-A015-72541D8F6DC6}" type="presParOf" srcId="{68F6D471-6F0A-4590-BC22-2715DFB77FEA}" destId="{7854F374-F0C6-4247-9147-20B51DB29A56}" srcOrd="6" destOrd="0" presId="urn:microsoft.com/office/officeart/2008/layout/LinedList"/>
    <dgm:cxn modelId="{950D28AA-20F7-4312-99C3-74507A27509A}" type="presParOf" srcId="{68F6D471-6F0A-4590-BC22-2715DFB77FEA}" destId="{7C2B905E-750F-4532-AE4B-F7C10607CE3C}" srcOrd="7" destOrd="0" presId="urn:microsoft.com/office/officeart/2008/layout/LinedList"/>
    <dgm:cxn modelId="{B0F03F4C-D0AB-404D-9E9E-7C08A3D955F0}" type="presParOf" srcId="{7C2B905E-750F-4532-AE4B-F7C10607CE3C}" destId="{06F1C9C2-8B50-4C1D-BD6B-9794ED7753EE}" srcOrd="0" destOrd="0" presId="urn:microsoft.com/office/officeart/2008/layout/LinedList"/>
    <dgm:cxn modelId="{C09FAFB2-AAED-4905-AC7C-457D584A0128}" type="presParOf" srcId="{7C2B905E-750F-4532-AE4B-F7C10607CE3C}" destId="{39E82CCC-B98A-4A11-AD98-81F4D17CA3B5}" srcOrd="1" destOrd="0" presId="urn:microsoft.com/office/officeart/2008/layout/LinedList"/>
    <dgm:cxn modelId="{FE18399A-FE89-4D57-A8A4-D9D86F89938D}" type="presParOf" srcId="{7C2B905E-750F-4532-AE4B-F7C10607CE3C}" destId="{DDF0BD2F-F0FD-4E9F-9B42-A1A86A6B0926}" srcOrd="2" destOrd="0" presId="urn:microsoft.com/office/officeart/2008/layout/LinedList"/>
    <dgm:cxn modelId="{7769A27B-695D-44D7-B63E-77F5353FB457}" type="presParOf" srcId="{68F6D471-6F0A-4590-BC22-2715DFB77FEA}" destId="{8335788F-19EB-44F2-85BB-EC10FC35D977}" srcOrd="8" destOrd="0" presId="urn:microsoft.com/office/officeart/2008/layout/LinedList"/>
    <dgm:cxn modelId="{9DBAAE56-DDC5-4C61-9B06-2DFB7262498D}" type="presParOf" srcId="{68F6D471-6F0A-4590-BC22-2715DFB77FEA}" destId="{2740FDF4-8F0F-4E8D-8C7A-37661400189A}" srcOrd="9" destOrd="0" presId="urn:microsoft.com/office/officeart/2008/layout/LinedList"/>
    <dgm:cxn modelId="{FED2338E-A3B4-4BF2-A67C-E2A3CCE976F3}" type="presParOf" srcId="{68F6D471-6F0A-4590-BC22-2715DFB77FEA}" destId="{130DD4F5-780E-4ECC-BD95-FA0462EABAA4}" srcOrd="10" destOrd="0" presId="urn:microsoft.com/office/officeart/2008/layout/LinedList"/>
    <dgm:cxn modelId="{F70DBEF8-8C6A-4DB4-8D84-E3AD0CB98DC4}" type="presParOf" srcId="{130DD4F5-780E-4ECC-BD95-FA0462EABAA4}" destId="{9E8FC2CD-3E35-4B9E-881C-32BDBD227E32}" srcOrd="0" destOrd="0" presId="urn:microsoft.com/office/officeart/2008/layout/LinedList"/>
    <dgm:cxn modelId="{6697C3C8-4C2F-4B13-AAA4-434FE8E4340F}" type="presParOf" srcId="{130DD4F5-780E-4ECC-BD95-FA0462EABAA4}" destId="{C4C781D0-6D4A-4532-B652-A9A1847636E4}" srcOrd="1" destOrd="0" presId="urn:microsoft.com/office/officeart/2008/layout/LinedList"/>
    <dgm:cxn modelId="{098BB4E8-EDFB-48C6-AC91-B3A3A0DE4B2D}" type="presParOf" srcId="{130DD4F5-780E-4ECC-BD95-FA0462EABAA4}" destId="{0527D73E-0014-46A9-B1F7-035C1BD20BA5}" srcOrd="2" destOrd="0" presId="urn:microsoft.com/office/officeart/2008/layout/LinedList"/>
    <dgm:cxn modelId="{2C496841-774F-44E4-8206-A55F43930E14}" type="presParOf" srcId="{68F6D471-6F0A-4590-BC22-2715DFB77FEA}" destId="{7B3E0117-2E60-42B7-89B2-E98F5D8050F7}" srcOrd="11" destOrd="0" presId="urn:microsoft.com/office/officeart/2008/layout/LinedList"/>
    <dgm:cxn modelId="{04853FFA-E46A-4188-B485-42F1FA936FBD}" type="presParOf" srcId="{68F6D471-6F0A-4590-BC22-2715DFB77FEA}" destId="{D80785CE-28FF-415D-8E84-B3562A4B1DF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5BEBB-8F1D-4E9C-9E0B-E1E3B3072FCE}">
      <dsp:nvSpPr>
        <dsp:cNvPr id="0" name=""/>
        <dsp:cNvSpPr/>
      </dsp:nvSpPr>
      <dsp:spPr>
        <a:xfrm>
          <a:off x="3953" y="52614"/>
          <a:ext cx="2377306" cy="869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Define</a:t>
          </a:r>
        </a:p>
      </dsp:txBody>
      <dsp:txXfrm>
        <a:off x="3953" y="52614"/>
        <a:ext cx="2377306" cy="869759"/>
      </dsp:txXfrm>
    </dsp:sp>
    <dsp:sp modelId="{FFF14299-4960-4FC9-B86E-2519EB782BDC}">
      <dsp:nvSpPr>
        <dsp:cNvPr id="0" name=""/>
        <dsp:cNvSpPr/>
      </dsp:nvSpPr>
      <dsp:spPr>
        <a:xfrm>
          <a:off x="3953" y="922373"/>
          <a:ext cx="2377306"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Light" panose="020F0302020204030204"/>
            </a:rPr>
            <a:t> Workforce</a:t>
          </a:r>
          <a:r>
            <a:rPr lang="en-US" sz="2400" kern="1200"/>
            <a:t> development and how it differs from education and economic development.</a:t>
          </a:r>
        </a:p>
      </dsp:txBody>
      <dsp:txXfrm>
        <a:off x="3953" y="922373"/>
        <a:ext cx="2377306" cy="3376350"/>
      </dsp:txXfrm>
    </dsp:sp>
    <dsp:sp modelId="{65EC6A71-BDB3-44C4-A2B4-E274B6D0EA56}">
      <dsp:nvSpPr>
        <dsp:cNvPr id="0" name=""/>
        <dsp:cNvSpPr/>
      </dsp:nvSpPr>
      <dsp:spPr>
        <a:xfrm>
          <a:off x="2714082" y="52614"/>
          <a:ext cx="2377306" cy="869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Light" panose="020F0302020204030204"/>
            </a:rPr>
            <a:t>Explain</a:t>
          </a:r>
          <a:endParaRPr lang="en-US" sz="2400" kern="1200"/>
        </a:p>
      </dsp:txBody>
      <dsp:txXfrm>
        <a:off x="2714082" y="52614"/>
        <a:ext cx="2377306" cy="869759"/>
      </dsp:txXfrm>
    </dsp:sp>
    <dsp:sp modelId="{FDBC69AC-9954-465C-A684-D1F8F6EA7896}">
      <dsp:nvSpPr>
        <dsp:cNvPr id="0" name=""/>
        <dsp:cNvSpPr/>
      </dsp:nvSpPr>
      <dsp:spPr>
        <a:xfrm>
          <a:off x="2714082" y="922373"/>
          <a:ext cx="2377306"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Light" panose="020F0302020204030204"/>
            </a:rPr>
            <a:t> The</a:t>
          </a:r>
          <a:r>
            <a:rPr lang="en-US" sz="2400" kern="1200"/>
            <a:t> </a:t>
          </a:r>
          <a:r>
            <a:rPr lang="en-US" sz="2400" kern="1200">
              <a:solidFill>
                <a:schemeClr val="tx1"/>
              </a:solidFill>
            </a:rPr>
            <a:t>history </a:t>
          </a:r>
          <a:r>
            <a:rPr lang="en-US" sz="2400" kern="1200"/>
            <a:t>and structure of the workforce development system.</a:t>
          </a:r>
        </a:p>
      </dsp:txBody>
      <dsp:txXfrm>
        <a:off x="2714082" y="922373"/>
        <a:ext cx="2377306" cy="3376350"/>
      </dsp:txXfrm>
    </dsp:sp>
    <dsp:sp modelId="{61587872-7B6B-4681-894F-AE37BC4068EB}">
      <dsp:nvSpPr>
        <dsp:cNvPr id="0" name=""/>
        <dsp:cNvSpPr/>
      </dsp:nvSpPr>
      <dsp:spPr>
        <a:xfrm>
          <a:off x="5424211" y="52614"/>
          <a:ext cx="2377306" cy="869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Identify and describe</a:t>
          </a:r>
        </a:p>
      </dsp:txBody>
      <dsp:txXfrm>
        <a:off x="5424211" y="52614"/>
        <a:ext cx="2377306" cy="869759"/>
      </dsp:txXfrm>
    </dsp:sp>
    <dsp:sp modelId="{BCBFFA66-A7DF-479C-9F1B-5F6E8AE6DAED}">
      <dsp:nvSpPr>
        <dsp:cNvPr id="0" name=""/>
        <dsp:cNvSpPr/>
      </dsp:nvSpPr>
      <dsp:spPr>
        <a:xfrm>
          <a:off x="5424211" y="922373"/>
          <a:ext cx="2377306"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Light" panose="020F0302020204030204"/>
            </a:rPr>
            <a:t> Current</a:t>
          </a:r>
          <a:r>
            <a:rPr lang="en-US" sz="2400" kern="1200"/>
            <a:t> federal, state, and local </a:t>
          </a:r>
          <a:r>
            <a:rPr lang="en-US" sz="2400" b="0" kern="1200">
              <a:latin typeface="Calibri Light"/>
              <a:cs typeface="Calibri Light"/>
            </a:rPr>
            <a:t>workforce</a:t>
          </a:r>
          <a:r>
            <a:rPr lang="en-US" sz="2400" kern="1200"/>
            <a:t> development legislation, programs, and their funding sources.</a:t>
          </a:r>
        </a:p>
      </dsp:txBody>
      <dsp:txXfrm>
        <a:off x="5424211" y="922373"/>
        <a:ext cx="2377306" cy="3376350"/>
      </dsp:txXfrm>
    </dsp:sp>
    <dsp:sp modelId="{5B9EFCB9-A074-4A8E-A534-655B2F530069}">
      <dsp:nvSpPr>
        <dsp:cNvPr id="0" name=""/>
        <dsp:cNvSpPr/>
      </dsp:nvSpPr>
      <dsp:spPr>
        <a:xfrm>
          <a:off x="8134340" y="52614"/>
          <a:ext cx="2377306" cy="869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Review</a:t>
          </a:r>
        </a:p>
      </dsp:txBody>
      <dsp:txXfrm>
        <a:off x="8134340" y="52614"/>
        <a:ext cx="2377306" cy="869759"/>
      </dsp:txXfrm>
    </dsp:sp>
    <dsp:sp modelId="{D6E01DC7-DC8C-4353-876D-F565D5251ABF}">
      <dsp:nvSpPr>
        <dsp:cNvPr id="0" name=""/>
        <dsp:cNvSpPr/>
      </dsp:nvSpPr>
      <dsp:spPr>
        <a:xfrm>
          <a:off x="8134340" y="922373"/>
          <a:ext cx="2377306"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Light" panose="020F0302020204030204"/>
            </a:rPr>
            <a:t> Applicable</a:t>
          </a:r>
          <a:r>
            <a:rPr lang="en-US" sz="2400" kern="1200"/>
            <a:t> laws related to delivering workforce development services.</a:t>
          </a:r>
        </a:p>
      </dsp:txBody>
      <dsp:txXfrm>
        <a:off x="8134340" y="922373"/>
        <a:ext cx="2377306" cy="33763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C3D3F-FB4F-4C16-9258-F65912C550C2}">
      <dsp:nvSpPr>
        <dsp:cNvPr id="0" name=""/>
        <dsp:cNvSpPr/>
      </dsp:nvSpPr>
      <dsp:spPr>
        <a:xfrm rot="16200000">
          <a:off x="-443722" y="444944"/>
          <a:ext cx="4069116" cy="3179226"/>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Verdana"/>
              <a:ea typeface="Verdana"/>
            </a:rPr>
            <a:t>A few of the major changes:</a:t>
          </a:r>
          <a:endParaRPr lang="en-US" sz="2200" kern="1200">
            <a:latin typeface="Verdana"/>
            <a:ea typeface="Verdana"/>
          </a:endParaRPr>
        </a:p>
      </dsp:txBody>
      <dsp:txXfrm rot="5400000">
        <a:off x="1223" y="813822"/>
        <a:ext cx="3179226" cy="2441470"/>
      </dsp:txXfrm>
    </dsp:sp>
    <dsp:sp modelId="{6727D5DC-1998-4C16-98BD-C8C66C432FAD}">
      <dsp:nvSpPr>
        <dsp:cNvPr id="0" name=""/>
        <dsp:cNvSpPr/>
      </dsp:nvSpPr>
      <dsp:spPr>
        <a:xfrm rot="16200000">
          <a:off x="2973946" y="444944"/>
          <a:ext cx="4069116" cy="3179226"/>
        </a:xfrm>
        <a:prstGeom prst="flowChartManualOperati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US" sz="2200" b="1" kern="1200">
              <a:latin typeface="Verdana"/>
              <a:ea typeface="Verdana"/>
            </a:rPr>
            <a:t>Adult and Dislocated Worker Programs</a:t>
          </a:r>
          <a:endParaRPr lang="en-US" sz="22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Credential rate</a:t>
          </a:r>
          <a:endParaRPr lang="en-US" sz="17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Skills gain</a:t>
          </a:r>
          <a:endParaRPr lang="en-US" sz="17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No sequence of services</a:t>
          </a:r>
          <a:endParaRPr lang="en-US" sz="1700" kern="1200">
            <a:latin typeface="Verdana"/>
            <a:ea typeface="Verdana"/>
          </a:endParaRPr>
        </a:p>
      </dsp:txBody>
      <dsp:txXfrm rot="5400000">
        <a:off x="3418891" y="813822"/>
        <a:ext cx="3179226" cy="2441470"/>
      </dsp:txXfrm>
    </dsp:sp>
    <dsp:sp modelId="{D3E4F30B-988F-4E44-93D3-71D0F8E4B278}">
      <dsp:nvSpPr>
        <dsp:cNvPr id="0" name=""/>
        <dsp:cNvSpPr/>
      </dsp:nvSpPr>
      <dsp:spPr>
        <a:xfrm rot="16200000">
          <a:off x="6391614" y="444944"/>
          <a:ext cx="4069116" cy="3179226"/>
        </a:xfrm>
        <a:prstGeom prst="flowChartManualOperati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US" sz="2200" b="1" kern="1200">
              <a:latin typeface="Verdana"/>
              <a:ea typeface="Verdana"/>
            </a:rPr>
            <a:t>Youth Programs</a:t>
          </a:r>
          <a:endParaRPr lang="en-US" sz="22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Placement employment, education or Training</a:t>
          </a:r>
          <a:endParaRPr lang="en-US" sz="17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Median earnings</a:t>
          </a:r>
          <a:endParaRPr lang="en-US" sz="17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Skills gain</a:t>
          </a:r>
          <a:endParaRPr lang="en-US" sz="1700" kern="1200">
            <a:latin typeface="Verdana"/>
            <a:ea typeface="Verdana"/>
          </a:endParaRPr>
        </a:p>
        <a:p>
          <a:pPr marL="171450" lvl="1" indent="-171450" algn="l" defTabSz="755650">
            <a:lnSpc>
              <a:spcPct val="90000"/>
            </a:lnSpc>
            <a:spcBef>
              <a:spcPct val="0"/>
            </a:spcBef>
            <a:spcAft>
              <a:spcPct val="15000"/>
            </a:spcAft>
            <a:buChar char="•"/>
          </a:pPr>
          <a:r>
            <a:rPr lang="en-US" sz="1700" b="1" kern="1200">
              <a:latin typeface="Verdana"/>
              <a:ea typeface="Verdana"/>
            </a:rPr>
            <a:t>Low-income definition</a:t>
          </a:r>
          <a:endParaRPr lang="en-US" sz="1700" kern="1200"/>
        </a:p>
      </dsp:txBody>
      <dsp:txXfrm rot="5400000">
        <a:off x="6836559" y="813822"/>
        <a:ext cx="3179226" cy="24414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69CD-C7E9-4DF5-8272-4A94DF8B1C56}">
      <dsp:nvSpPr>
        <dsp:cNvPr id="0" name=""/>
        <dsp:cNvSpPr/>
      </dsp:nvSpPr>
      <dsp:spPr>
        <a:xfrm>
          <a:off x="0" y="576956"/>
          <a:ext cx="3822189" cy="970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6644" tIns="229108" rIns="296644"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a:latin typeface="Verdana"/>
              <a:ea typeface="Verdana"/>
            </a:rPr>
            <a:t>American Job Center</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Jobs for Veterans Act</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Department of Vocational Rehabilitation (DVR)</a:t>
          </a:r>
          <a:endParaRPr lang="en-US" sz="1100" kern="1200">
            <a:latin typeface="Verdana"/>
            <a:ea typeface="Verdana"/>
          </a:endParaRPr>
        </a:p>
      </dsp:txBody>
      <dsp:txXfrm>
        <a:off x="0" y="576956"/>
        <a:ext cx="3822189" cy="970200"/>
      </dsp:txXfrm>
    </dsp:sp>
    <dsp:sp modelId="{B0BBAFF2-1E75-43E3-BA21-F3A08DA08D9E}">
      <dsp:nvSpPr>
        <dsp:cNvPr id="0" name=""/>
        <dsp:cNvSpPr/>
      </dsp:nvSpPr>
      <dsp:spPr>
        <a:xfrm>
          <a:off x="191109" y="414596"/>
          <a:ext cx="2675532" cy="3247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129" tIns="0" rIns="101129" bIns="0" numCol="1" spcCol="1270" anchor="ctr" anchorCtr="0">
          <a:noAutofit/>
        </a:bodyPr>
        <a:lstStyle/>
        <a:p>
          <a:pPr marL="0" lvl="0" indent="0" algn="l" defTabSz="488950" rtl="0">
            <a:lnSpc>
              <a:spcPct val="90000"/>
            </a:lnSpc>
            <a:spcBef>
              <a:spcPct val="0"/>
            </a:spcBef>
            <a:spcAft>
              <a:spcPct val="35000"/>
            </a:spcAft>
            <a:buNone/>
          </a:pPr>
          <a:r>
            <a:rPr lang="en-US" sz="1100" b="1" kern="1200">
              <a:latin typeface="Verdana"/>
              <a:ea typeface="Verdana"/>
            </a:rPr>
            <a:t>American Job Center System</a:t>
          </a:r>
          <a:endParaRPr lang="en-US" sz="1100" kern="1200">
            <a:latin typeface="Verdana"/>
            <a:ea typeface="Verdana"/>
          </a:endParaRPr>
        </a:p>
      </dsp:txBody>
      <dsp:txXfrm>
        <a:off x="206961" y="430448"/>
        <a:ext cx="2643828" cy="293016"/>
      </dsp:txXfrm>
    </dsp:sp>
    <dsp:sp modelId="{2C911484-5F76-46C1-8E44-88C4F3DBA9E8}">
      <dsp:nvSpPr>
        <dsp:cNvPr id="0" name=""/>
        <dsp:cNvSpPr/>
      </dsp:nvSpPr>
      <dsp:spPr>
        <a:xfrm>
          <a:off x="0" y="1768916"/>
          <a:ext cx="3822189" cy="1559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6644" tIns="229108" rIns="296644"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a:latin typeface="Verdana"/>
              <a:ea typeface="Verdana"/>
            </a:rPr>
            <a:t>Apprenticeship programs</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Employment Networks</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WIOA - Eligible Training Providers</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Native American programs</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Job Corps centers</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National Farmworkers program</a:t>
          </a:r>
          <a:endParaRPr lang="en-US" sz="1100" kern="1200">
            <a:latin typeface="Verdana"/>
            <a:ea typeface="Verdana"/>
          </a:endParaRPr>
        </a:p>
        <a:p>
          <a:pPr marL="57150" lvl="1" indent="-57150" algn="l" defTabSz="488950">
            <a:lnSpc>
              <a:spcPct val="90000"/>
            </a:lnSpc>
            <a:spcBef>
              <a:spcPct val="0"/>
            </a:spcBef>
            <a:spcAft>
              <a:spcPct val="15000"/>
            </a:spcAft>
            <a:buChar char="•"/>
          </a:pPr>
          <a:r>
            <a:rPr lang="en-US" sz="1100" b="1" kern="1200">
              <a:latin typeface="Verdana"/>
              <a:ea typeface="Verdana"/>
            </a:rPr>
            <a:t>Older Work Program (SCSEP)</a:t>
          </a:r>
          <a:endParaRPr lang="en-US" sz="1100" kern="1200"/>
        </a:p>
      </dsp:txBody>
      <dsp:txXfrm>
        <a:off x="0" y="1768916"/>
        <a:ext cx="3822189" cy="1559250"/>
      </dsp:txXfrm>
    </dsp:sp>
    <dsp:sp modelId="{8E268276-227F-490E-A4A7-6801EFB79FA2}">
      <dsp:nvSpPr>
        <dsp:cNvPr id="0" name=""/>
        <dsp:cNvSpPr/>
      </dsp:nvSpPr>
      <dsp:spPr>
        <a:xfrm>
          <a:off x="191109" y="1606556"/>
          <a:ext cx="2675532" cy="3247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129" tIns="0" rIns="101129" bIns="0" numCol="1" spcCol="1270" anchor="ctr" anchorCtr="0">
          <a:noAutofit/>
        </a:bodyPr>
        <a:lstStyle/>
        <a:p>
          <a:pPr marL="0" lvl="0" indent="0" algn="l" defTabSz="488950">
            <a:lnSpc>
              <a:spcPct val="90000"/>
            </a:lnSpc>
            <a:spcBef>
              <a:spcPct val="0"/>
            </a:spcBef>
            <a:spcAft>
              <a:spcPct val="35000"/>
            </a:spcAft>
            <a:buNone/>
          </a:pPr>
          <a:r>
            <a:rPr lang="en-US" sz="1100" b="1" kern="1200">
              <a:latin typeface="Verdana"/>
              <a:ea typeface="Verdana"/>
            </a:rPr>
            <a:t>Employment and Training</a:t>
          </a:r>
          <a:endParaRPr lang="en-US" sz="1100" kern="1200">
            <a:latin typeface="Verdana"/>
            <a:ea typeface="Verdana"/>
          </a:endParaRPr>
        </a:p>
      </dsp:txBody>
      <dsp:txXfrm>
        <a:off x="206961" y="1622408"/>
        <a:ext cx="2643828"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F5B6-F441-41EF-873D-ACCD82F092E5}">
      <dsp:nvSpPr>
        <dsp:cNvPr id="0" name=""/>
        <dsp:cNvSpPr/>
      </dsp:nvSpPr>
      <dsp:spPr>
        <a:xfrm>
          <a:off x="3080" y="587032"/>
          <a:ext cx="2444055" cy="146643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Community Colleges</a:t>
          </a:r>
          <a:endParaRPr lang="en-US" sz="1900" kern="1200"/>
        </a:p>
      </dsp:txBody>
      <dsp:txXfrm>
        <a:off x="3080" y="587032"/>
        <a:ext cx="2444055" cy="1466433"/>
      </dsp:txXfrm>
    </dsp:sp>
    <dsp:sp modelId="{0BA6B67F-E0DB-4C21-B575-78731209AB08}">
      <dsp:nvSpPr>
        <dsp:cNvPr id="0" name=""/>
        <dsp:cNvSpPr/>
      </dsp:nvSpPr>
      <dsp:spPr>
        <a:xfrm>
          <a:off x="2691541" y="587032"/>
          <a:ext cx="2444055" cy="1466433"/>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Trade Adjustment Assistance Community College and Career Training (TAACCCT)</a:t>
          </a:r>
          <a:endParaRPr lang="en-US" sz="1900" kern="1200"/>
        </a:p>
      </dsp:txBody>
      <dsp:txXfrm>
        <a:off x="2691541" y="587032"/>
        <a:ext cx="2444055" cy="1466433"/>
      </dsp:txXfrm>
    </dsp:sp>
    <dsp:sp modelId="{D7778EF3-AD5E-492A-8607-54ABE544D78E}">
      <dsp:nvSpPr>
        <dsp:cNvPr id="0" name=""/>
        <dsp:cNvSpPr/>
      </dsp:nvSpPr>
      <dsp:spPr>
        <a:xfrm>
          <a:off x="5380002" y="587032"/>
          <a:ext cx="2444055" cy="1466433"/>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Online Skills Academy</a:t>
          </a:r>
          <a:endParaRPr lang="en-US" sz="1900" kern="1200"/>
        </a:p>
      </dsp:txBody>
      <dsp:txXfrm>
        <a:off x="5380002" y="587032"/>
        <a:ext cx="2444055" cy="1466433"/>
      </dsp:txXfrm>
    </dsp:sp>
    <dsp:sp modelId="{784E9EB9-F453-46D2-95F5-0F2F6D700F59}">
      <dsp:nvSpPr>
        <dsp:cNvPr id="0" name=""/>
        <dsp:cNvSpPr/>
      </dsp:nvSpPr>
      <dsp:spPr>
        <a:xfrm>
          <a:off x="8068463" y="587032"/>
          <a:ext cx="2444055" cy="1466433"/>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Public Libraries</a:t>
          </a:r>
          <a:endParaRPr lang="en-US" sz="1900" kern="1200"/>
        </a:p>
      </dsp:txBody>
      <dsp:txXfrm>
        <a:off x="8068463" y="587032"/>
        <a:ext cx="2444055" cy="1466433"/>
      </dsp:txXfrm>
    </dsp:sp>
    <dsp:sp modelId="{DA7FD3A0-4039-4B04-AA23-429626349324}">
      <dsp:nvSpPr>
        <dsp:cNvPr id="0" name=""/>
        <dsp:cNvSpPr/>
      </dsp:nvSpPr>
      <dsp:spPr>
        <a:xfrm>
          <a:off x="3080" y="2297871"/>
          <a:ext cx="2444055" cy="146643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Temporary Assistance to Needy Families (TANF)</a:t>
          </a:r>
          <a:endParaRPr lang="en-US" sz="1900" kern="1200"/>
        </a:p>
      </dsp:txBody>
      <dsp:txXfrm>
        <a:off x="3080" y="2297871"/>
        <a:ext cx="2444055" cy="1466433"/>
      </dsp:txXfrm>
    </dsp:sp>
    <dsp:sp modelId="{AEA5843F-C156-4F3D-9553-C7956F7C118B}">
      <dsp:nvSpPr>
        <dsp:cNvPr id="0" name=""/>
        <dsp:cNvSpPr/>
      </dsp:nvSpPr>
      <dsp:spPr>
        <a:xfrm>
          <a:off x="2691541" y="2297871"/>
          <a:ext cx="2444055" cy="1466433"/>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US Department of Vet Affairs</a:t>
          </a:r>
          <a:endParaRPr lang="en-US" sz="1900" kern="1200"/>
        </a:p>
      </dsp:txBody>
      <dsp:txXfrm>
        <a:off x="2691541" y="2297871"/>
        <a:ext cx="2444055" cy="1466433"/>
      </dsp:txXfrm>
    </dsp:sp>
    <dsp:sp modelId="{4D9E8A83-D627-499C-8CCE-355CA6619287}">
      <dsp:nvSpPr>
        <dsp:cNvPr id="0" name=""/>
        <dsp:cNvSpPr/>
      </dsp:nvSpPr>
      <dsp:spPr>
        <a:xfrm>
          <a:off x="5380002" y="2297871"/>
          <a:ext cx="2444055" cy="1466433"/>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Workforce Development Board</a:t>
          </a:r>
          <a:endParaRPr lang="en-US" sz="1900" kern="1200"/>
        </a:p>
      </dsp:txBody>
      <dsp:txXfrm>
        <a:off x="5380002" y="2297871"/>
        <a:ext cx="2444055" cy="1466433"/>
      </dsp:txXfrm>
    </dsp:sp>
    <dsp:sp modelId="{C1081129-6BDC-4CA6-81F9-1CCDA1CD26A7}">
      <dsp:nvSpPr>
        <dsp:cNvPr id="0" name=""/>
        <dsp:cNvSpPr/>
      </dsp:nvSpPr>
      <dsp:spPr>
        <a:xfrm>
          <a:off x="8068463" y="2297871"/>
          <a:ext cx="2444055" cy="1466433"/>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YouthBuild</a:t>
          </a:r>
          <a:endParaRPr lang="en-US" sz="1900" kern="1200"/>
        </a:p>
      </dsp:txBody>
      <dsp:txXfrm>
        <a:off x="8068463" y="2297871"/>
        <a:ext cx="2444055" cy="14664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F32E2-50BF-4CBE-909F-F430A906647E}">
      <dsp:nvSpPr>
        <dsp:cNvPr id="0" name=""/>
        <dsp:cNvSpPr/>
      </dsp:nvSpPr>
      <dsp:spPr>
        <a:xfrm>
          <a:off x="0" y="57001"/>
          <a:ext cx="10515600"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Laws Enforced by US Equal Employment Opportunity Commission</a:t>
          </a:r>
          <a:endParaRPr lang="en-US" sz="2900" kern="1200"/>
        </a:p>
      </dsp:txBody>
      <dsp:txXfrm>
        <a:off x="33955" y="90956"/>
        <a:ext cx="10447690" cy="627655"/>
      </dsp:txXfrm>
    </dsp:sp>
    <dsp:sp modelId="{C47AB530-8E03-4F89-A981-DED68C3833C2}">
      <dsp:nvSpPr>
        <dsp:cNvPr id="0" name=""/>
        <dsp:cNvSpPr/>
      </dsp:nvSpPr>
      <dsp:spPr>
        <a:xfrm>
          <a:off x="0" y="752566"/>
          <a:ext cx="10515600" cy="354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1" kern="1200"/>
            <a:t>Sections 501 and 505 of the Rehabilitation Act of 1973</a:t>
          </a:r>
          <a:endParaRPr lang="en-US" sz="2300" kern="1200"/>
        </a:p>
        <a:p>
          <a:pPr marL="228600" lvl="1" indent="-228600" algn="l" defTabSz="1022350">
            <a:lnSpc>
              <a:spcPct val="90000"/>
            </a:lnSpc>
            <a:spcBef>
              <a:spcPct val="0"/>
            </a:spcBef>
            <a:spcAft>
              <a:spcPct val="20000"/>
            </a:spcAft>
            <a:buChar char="•"/>
          </a:pPr>
          <a:r>
            <a:rPr lang="en-US" sz="2300" b="1" kern="1200"/>
            <a:t>Sections 102 and 103 of the Civil Rights Act of 1991</a:t>
          </a:r>
          <a:endParaRPr lang="en-US" sz="2300" kern="1200"/>
        </a:p>
        <a:p>
          <a:pPr marL="228600" lvl="1" indent="-228600" algn="l" defTabSz="1022350">
            <a:lnSpc>
              <a:spcPct val="90000"/>
            </a:lnSpc>
            <a:spcBef>
              <a:spcPct val="0"/>
            </a:spcBef>
            <a:spcAft>
              <a:spcPct val="20000"/>
            </a:spcAft>
            <a:buChar char="•"/>
          </a:pPr>
          <a:r>
            <a:rPr lang="en-US" sz="2300" b="1" kern="1200"/>
            <a:t>The Pregnancy Discrimination Act of 1978</a:t>
          </a:r>
          <a:endParaRPr lang="en-US" sz="2300" kern="1200"/>
        </a:p>
        <a:p>
          <a:pPr marL="228600" lvl="1" indent="-228600" algn="l" defTabSz="1022350">
            <a:lnSpc>
              <a:spcPct val="90000"/>
            </a:lnSpc>
            <a:spcBef>
              <a:spcPct val="0"/>
            </a:spcBef>
            <a:spcAft>
              <a:spcPct val="20000"/>
            </a:spcAft>
            <a:buChar char="•"/>
          </a:pPr>
          <a:r>
            <a:rPr lang="en-US" sz="2300" b="1" kern="1200"/>
            <a:t>The Equal Pay Act of 1963 (EPA)</a:t>
          </a:r>
          <a:endParaRPr lang="en-US" sz="2300" kern="1200"/>
        </a:p>
        <a:p>
          <a:pPr marL="228600" lvl="1" indent="-228600" algn="l" defTabSz="1022350">
            <a:lnSpc>
              <a:spcPct val="90000"/>
            </a:lnSpc>
            <a:spcBef>
              <a:spcPct val="0"/>
            </a:spcBef>
            <a:spcAft>
              <a:spcPct val="20000"/>
            </a:spcAft>
            <a:buChar char="•"/>
          </a:pPr>
          <a:r>
            <a:rPr lang="en-US" sz="2300" b="1" kern="1200"/>
            <a:t>The Age Discrimination in Employment Act of 1967 (ADEA)</a:t>
          </a:r>
          <a:endParaRPr lang="en-US" sz="2300" kern="1200"/>
        </a:p>
        <a:p>
          <a:pPr marL="228600" lvl="1" indent="-228600" algn="l" defTabSz="1022350">
            <a:lnSpc>
              <a:spcPct val="90000"/>
            </a:lnSpc>
            <a:spcBef>
              <a:spcPct val="0"/>
            </a:spcBef>
            <a:spcAft>
              <a:spcPct val="20000"/>
            </a:spcAft>
            <a:buChar char="•"/>
          </a:pPr>
          <a:r>
            <a:rPr lang="en-US" sz="2300" b="1" kern="1200"/>
            <a:t>Title I of the Americans with Disabilities Act of 1990 (ADA)</a:t>
          </a:r>
          <a:endParaRPr lang="en-US" sz="2300" kern="1200"/>
        </a:p>
        <a:p>
          <a:pPr marL="228600" lvl="1" indent="-228600" algn="l" defTabSz="1022350">
            <a:lnSpc>
              <a:spcPct val="90000"/>
            </a:lnSpc>
            <a:spcBef>
              <a:spcPct val="0"/>
            </a:spcBef>
            <a:spcAft>
              <a:spcPct val="20000"/>
            </a:spcAft>
            <a:buChar char="•"/>
          </a:pPr>
          <a:r>
            <a:rPr lang="en-US" sz="2300" b="1" kern="1200"/>
            <a:t>The Americans with Disabilities Act Amendments Act of 2008 (ADAAA)</a:t>
          </a:r>
          <a:endParaRPr lang="en-US" sz="2300" kern="1200"/>
        </a:p>
        <a:p>
          <a:pPr marL="228600" lvl="1" indent="-228600" algn="l" defTabSz="1022350">
            <a:lnSpc>
              <a:spcPct val="90000"/>
            </a:lnSpc>
            <a:spcBef>
              <a:spcPct val="0"/>
            </a:spcBef>
            <a:spcAft>
              <a:spcPct val="20000"/>
            </a:spcAft>
            <a:buChar char="•"/>
          </a:pPr>
          <a:r>
            <a:rPr lang="en-US" sz="2300" b="1" kern="1200"/>
            <a:t>The Genetic Information Nondiscrimination Act of 2008 (GINA)</a:t>
          </a:r>
          <a:endParaRPr lang="en-US" sz="2300" kern="1200"/>
        </a:p>
        <a:p>
          <a:pPr marL="228600" lvl="1" indent="-228600" algn="l" defTabSz="1022350">
            <a:lnSpc>
              <a:spcPct val="90000"/>
            </a:lnSpc>
            <a:spcBef>
              <a:spcPct val="0"/>
            </a:spcBef>
            <a:spcAft>
              <a:spcPct val="20000"/>
            </a:spcAft>
            <a:buChar char="•"/>
          </a:pPr>
          <a:r>
            <a:rPr lang="en-US" sz="2300" b="1" kern="1200"/>
            <a:t>Equality Act</a:t>
          </a:r>
          <a:endParaRPr lang="en-US" sz="2300" kern="1200"/>
        </a:p>
      </dsp:txBody>
      <dsp:txXfrm>
        <a:off x="0" y="752566"/>
        <a:ext cx="10515600" cy="35417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1CACD-3AD9-4C03-8296-EB0EF07DA6EE}">
      <dsp:nvSpPr>
        <dsp:cNvPr id="0" name=""/>
        <dsp:cNvSpPr/>
      </dsp:nvSpPr>
      <dsp:spPr>
        <a:xfrm>
          <a:off x="0" y="59543"/>
          <a:ext cx="4572000" cy="556152"/>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Verdana"/>
              <a:ea typeface="Verdana"/>
            </a:rPr>
            <a:t>Fair Labor Standards Act (FLSA)</a:t>
          </a:r>
          <a:endParaRPr lang="en-US" sz="1400" kern="1200">
            <a:latin typeface="Verdana"/>
            <a:ea typeface="Verdana"/>
          </a:endParaRPr>
        </a:p>
      </dsp:txBody>
      <dsp:txXfrm>
        <a:off x="27149" y="86692"/>
        <a:ext cx="4517702" cy="501854"/>
      </dsp:txXfrm>
    </dsp:sp>
    <dsp:sp modelId="{27CF325F-628F-4651-8DA5-3E9765784145}">
      <dsp:nvSpPr>
        <dsp:cNvPr id="0" name=""/>
        <dsp:cNvSpPr/>
      </dsp:nvSpPr>
      <dsp:spPr>
        <a:xfrm>
          <a:off x="0" y="656015"/>
          <a:ext cx="4572000" cy="556152"/>
        </a:xfrm>
        <a:prstGeom prst="roundRect">
          <a:avLst/>
        </a:prstGeom>
        <a:solidFill>
          <a:schemeClr val="accent1">
            <a:shade val="80000"/>
            <a:hueOff val="69857"/>
            <a:satOff val="-1251"/>
            <a:lumOff val="5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latin typeface="Verdana"/>
              <a:ea typeface="Verdana"/>
            </a:rPr>
            <a:t>Occupational Safety and Health Act (OSH)</a:t>
          </a:r>
          <a:endParaRPr lang="en-US" sz="1400" kern="1200">
            <a:latin typeface="Verdana"/>
            <a:ea typeface="Verdana"/>
          </a:endParaRPr>
        </a:p>
      </dsp:txBody>
      <dsp:txXfrm>
        <a:off x="27149" y="683164"/>
        <a:ext cx="4517702" cy="501854"/>
      </dsp:txXfrm>
    </dsp:sp>
    <dsp:sp modelId="{495C8571-169E-4196-B801-FE99C176D6BC}">
      <dsp:nvSpPr>
        <dsp:cNvPr id="0" name=""/>
        <dsp:cNvSpPr/>
      </dsp:nvSpPr>
      <dsp:spPr>
        <a:xfrm>
          <a:off x="0" y="1252487"/>
          <a:ext cx="4572000" cy="556152"/>
        </a:xfrm>
        <a:prstGeom prst="roundRect">
          <a:avLst/>
        </a:prstGeom>
        <a:solidFill>
          <a:schemeClr val="accent1">
            <a:shade val="80000"/>
            <a:hueOff val="139713"/>
            <a:satOff val="-2502"/>
            <a:lumOff val="10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latin typeface="Verdana"/>
              <a:ea typeface="Verdana"/>
            </a:rPr>
            <a:t>Employee Retirement Income Security Act of 1973 (ERISA)</a:t>
          </a:r>
          <a:endParaRPr lang="en-US" sz="1400" kern="1200">
            <a:latin typeface="Verdana"/>
            <a:ea typeface="Verdana"/>
          </a:endParaRPr>
        </a:p>
      </dsp:txBody>
      <dsp:txXfrm>
        <a:off x="27149" y="1279636"/>
        <a:ext cx="4517702" cy="501854"/>
      </dsp:txXfrm>
    </dsp:sp>
    <dsp:sp modelId="{EEB96037-CB8A-4EAC-80ED-B5004FD66790}">
      <dsp:nvSpPr>
        <dsp:cNvPr id="0" name=""/>
        <dsp:cNvSpPr/>
      </dsp:nvSpPr>
      <dsp:spPr>
        <a:xfrm>
          <a:off x="0" y="1848959"/>
          <a:ext cx="4572000" cy="556152"/>
        </a:xfrm>
        <a:prstGeom prst="roundRect">
          <a:avLst/>
        </a:prstGeom>
        <a:solidFill>
          <a:schemeClr val="accent1">
            <a:shade val="80000"/>
            <a:hueOff val="209570"/>
            <a:satOff val="-3754"/>
            <a:lumOff val="15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latin typeface="Verdana"/>
              <a:ea typeface="Verdana"/>
            </a:rPr>
            <a:t>Health Insurance Portability &amp; Accountability Act of 1996 (HIPAA)</a:t>
          </a:r>
          <a:endParaRPr lang="en-US" sz="1400" kern="1200">
            <a:latin typeface="Verdana"/>
            <a:ea typeface="Verdana"/>
          </a:endParaRPr>
        </a:p>
      </dsp:txBody>
      <dsp:txXfrm>
        <a:off x="27149" y="1876108"/>
        <a:ext cx="4517702" cy="501854"/>
      </dsp:txXfrm>
    </dsp:sp>
    <dsp:sp modelId="{AFF0F26F-0CD4-48F6-B42E-C9BC4C9FC06E}">
      <dsp:nvSpPr>
        <dsp:cNvPr id="0" name=""/>
        <dsp:cNvSpPr/>
      </dsp:nvSpPr>
      <dsp:spPr>
        <a:xfrm>
          <a:off x="0" y="2445432"/>
          <a:ext cx="4572000" cy="556152"/>
        </a:xfrm>
        <a:prstGeom prst="roundRect">
          <a:avLst/>
        </a:prstGeom>
        <a:solidFill>
          <a:schemeClr val="accent1">
            <a:shade val="80000"/>
            <a:hueOff val="279426"/>
            <a:satOff val="-5005"/>
            <a:lumOff val="21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latin typeface="Verdana"/>
              <a:ea typeface="Verdana"/>
            </a:rPr>
            <a:t>The Family and Medical Leave Act (FMLA) 1993</a:t>
          </a:r>
          <a:endParaRPr lang="en-US" sz="1400" kern="1200">
            <a:latin typeface="Verdana"/>
            <a:ea typeface="Verdana"/>
          </a:endParaRPr>
        </a:p>
      </dsp:txBody>
      <dsp:txXfrm>
        <a:off x="27149" y="2472581"/>
        <a:ext cx="4517702" cy="501854"/>
      </dsp:txXfrm>
    </dsp:sp>
    <dsp:sp modelId="{3EEB872C-7514-4F35-A46F-4499BBFA57CF}">
      <dsp:nvSpPr>
        <dsp:cNvPr id="0" name=""/>
        <dsp:cNvSpPr/>
      </dsp:nvSpPr>
      <dsp:spPr>
        <a:xfrm>
          <a:off x="0" y="3041904"/>
          <a:ext cx="4572000" cy="556152"/>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latin typeface="Verdana"/>
              <a:ea typeface="Verdana"/>
            </a:rPr>
            <a:t>Veterans’ Preference</a:t>
          </a:r>
          <a:endParaRPr lang="en-US" sz="1400" kern="1200"/>
        </a:p>
      </dsp:txBody>
      <dsp:txXfrm>
        <a:off x="27149" y="3069053"/>
        <a:ext cx="4517702" cy="501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07463-5BED-4F1D-A139-1A8AFE3720ED}">
      <dsp:nvSpPr>
        <dsp:cNvPr id="0" name=""/>
        <dsp:cNvSpPr/>
      </dsp:nvSpPr>
      <dsp:spPr>
        <a:xfrm>
          <a:off x="0" y="70928"/>
          <a:ext cx="10515600" cy="8751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Workforce development is a government-funded system that prepares people for and helps them go to work.</a:t>
          </a:r>
          <a:endParaRPr lang="en-US" sz="2200" kern="1200"/>
        </a:p>
      </dsp:txBody>
      <dsp:txXfrm>
        <a:off x="42722" y="113650"/>
        <a:ext cx="10430156" cy="789716"/>
      </dsp:txXfrm>
    </dsp:sp>
    <dsp:sp modelId="{9ADACA40-5B33-4B1A-8206-EE096818AA58}">
      <dsp:nvSpPr>
        <dsp:cNvPr id="0" name=""/>
        <dsp:cNvSpPr/>
      </dsp:nvSpPr>
      <dsp:spPr>
        <a:xfrm>
          <a:off x="0" y="1009448"/>
          <a:ext cx="10515600" cy="87516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Education system is an important part of the workforce development system.</a:t>
          </a:r>
          <a:endParaRPr lang="en-US" sz="2200" kern="1200"/>
        </a:p>
      </dsp:txBody>
      <dsp:txXfrm>
        <a:off x="42722" y="1052170"/>
        <a:ext cx="10430156" cy="789716"/>
      </dsp:txXfrm>
    </dsp:sp>
    <dsp:sp modelId="{6B76ED79-A761-46F4-88D9-C247DA924F66}">
      <dsp:nvSpPr>
        <dsp:cNvPr id="0" name=""/>
        <dsp:cNvSpPr/>
      </dsp:nvSpPr>
      <dsp:spPr>
        <a:xfrm>
          <a:off x="0" y="1947969"/>
          <a:ext cx="10515600" cy="8751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Stakeholders in the workforce system include: </a:t>
          </a:r>
          <a:endParaRPr lang="en-US" sz="2200" kern="1200"/>
        </a:p>
      </dsp:txBody>
      <dsp:txXfrm>
        <a:off x="42722" y="1990691"/>
        <a:ext cx="10430156" cy="789716"/>
      </dsp:txXfrm>
    </dsp:sp>
    <dsp:sp modelId="{FD3561E9-4909-4F62-88BB-A9C159BCC14D}">
      <dsp:nvSpPr>
        <dsp:cNvPr id="0" name=""/>
        <dsp:cNvSpPr/>
      </dsp:nvSpPr>
      <dsp:spPr>
        <a:xfrm>
          <a:off x="0" y="2823129"/>
          <a:ext cx="1051560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t>Business organizations</a:t>
          </a:r>
          <a:endParaRPr lang="en-US" sz="1700" kern="1200"/>
        </a:p>
        <a:p>
          <a:pPr marL="171450" lvl="1" indent="-171450" algn="l" defTabSz="755650">
            <a:lnSpc>
              <a:spcPct val="90000"/>
            </a:lnSpc>
            <a:spcBef>
              <a:spcPct val="0"/>
            </a:spcBef>
            <a:spcAft>
              <a:spcPct val="20000"/>
            </a:spcAft>
            <a:buChar char="•"/>
          </a:pPr>
          <a:r>
            <a:rPr lang="en-US" sz="1700" b="1" kern="1200"/>
            <a:t>Individual employers </a:t>
          </a:r>
          <a:endParaRPr lang="en-US" sz="1700" kern="1200"/>
        </a:p>
        <a:p>
          <a:pPr marL="171450" lvl="1" indent="-171450" algn="l" defTabSz="755650">
            <a:lnSpc>
              <a:spcPct val="90000"/>
            </a:lnSpc>
            <a:spcBef>
              <a:spcPct val="0"/>
            </a:spcBef>
            <a:spcAft>
              <a:spcPct val="20000"/>
            </a:spcAft>
            <a:buChar char="•"/>
          </a:pPr>
          <a:r>
            <a:rPr lang="en-US" sz="1700" b="1" kern="1200"/>
            <a:t>Job seekers</a:t>
          </a:r>
          <a:endParaRPr lang="en-US" sz="1700" kern="1200"/>
        </a:p>
        <a:p>
          <a:pPr marL="171450" lvl="1" indent="-171450" algn="l" defTabSz="755650">
            <a:lnSpc>
              <a:spcPct val="90000"/>
            </a:lnSpc>
            <a:spcBef>
              <a:spcPct val="0"/>
            </a:spcBef>
            <a:spcAft>
              <a:spcPct val="20000"/>
            </a:spcAft>
            <a:buChar char="•"/>
          </a:pPr>
          <a:r>
            <a:rPr lang="en-US" sz="1700" b="1" kern="1200"/>
            <a:t>Public educational institutions</a:t>
          </a:r>
          <a:endParaRPr lang="en-US" sz="1700" kern="1200"/>
        </a:p>
        <a:p>
          <a:pPr marL="171450" lvl="1" indent="-171450" algn="l" defTabSz="755650">
            <a:lnSpc>
              <a:spcPct val="90000"/>
            </a:lnSpc>
            <a:spcBef>
              <a:spcPct val="0"/>
            </a:spcBef>
            <a:spcAft>
              <a:spcPct val="20000"/>
            </a:spcAft>
            <a:buChar char="•"/>
          </a:pPr>
          <a:r>
            <a:rPr lang="en-US" sz="1700" b="1" kern="1200"/>
            <a:t>Vocational/skills development providers</a:t>
          </a:r>
          <a:endParaRPr lang="en-US" sz="1700" kern="1200"/>
        </a:p>
      </dsp:txBody>
      <dsp:txXfrm>
        <a:off x="0" y="2823129"/>
        <a:ext cx="10515600" cy="145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C512D-2224-456E-B860-BC8FFDAF2893}">
      <dsp:nvSpPr>
        <dsp:cNvPr id="0" name=""/>
        <dsp:cNvSpPr/>
      </dsp:nvSpPr>
      <dsp:spPr>
        <a:xfrm>
          <a:off x="4621" y="559306"/>
          <a:ext cx="4040906" cy="3232725"/>
        </a:xfrm>
        <a:prstGeom prst="homePlate">
          <a:avLst>
            <a:gd name="adj" fmla="val 25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55880" rIns="570217" bIns="55880" numCol="1" spcCol="1270" anchor="ctr" anchorCtr="0">
          <a:noAutofit/>
        </a:bodyPr>
        <a:lstStyle/>
        <a:p>
          <a:pPr marL="0" lvl="0" indent="0" algn="ctr" defTabSz="977900">
            <a:lnSpc>
              <a:spcPct val="90000"/>
            </a:lnSpc>
            <a:spcBef>
              <a:spcPct val="0"/>
            </a:spcBef>
            <a:spcAft>
              <a:spcPct val="35000"/>
            </a:spcAft>
            <a:buNone/>
          </a:pPr>
          <a:r>
            <a:rPr lang="en-US" sz="2200" b="1" kern="1200"/>
            <a:t>Workforce development programs provide people with the skills, resources, and connections they need to make a sustainable living</a:t>
          </a:r>
          <a:endParaRPr lang="en-US" sz="2200" kern="1200"/>
        </a:p>
      </dsp:txBody>
      <dsp:txXfrm>
        <a:off x="4621" y="559306"/>
        <a:ext cx="3636815" cy="3232725"/>
      </dsp:txXfrm>
    </dsp:sp>
    <dsp:sp modelId="{940B95CE-62BE-45BD-BE4F-F7693401B261}">
      <dsp:nvSpPr>
        <dsp:cNvPr id="0" name=""/>
        <dsp:cNvSpPr/>
      </dsp:nvSpPr>
      <dsp:spPr>
        <a:xfrm>
          <a:off x="3237346" y="559306"/>
          <a:ext cx="4040906" cy="3232725"/>
        </a:xfrm>
        <a:prstGeom prst="chevron">
          <a:avLst>
            <a:gd name="adj" fmla="val 25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55880" rIns="142554" bIns="55880" numCol="1" spcCol="1270" anchor="ctr" anchorCtr="0">
          <a:noAutofit/>
        </a:bodyPr>
        <a:lstStyle/>
        <a:p>
          <a:pPr marL="0" lvl="0" indent="0" algn="ctr" defTabSz="977900">
            <a:lnSpc>
              <a:spcPct val="90000"/>
            </a:lnSpc>
            <a:spcBef>
              <a:spcPct val="0"/>
            </a:spcBef>
            <a:spcAft>
              <a:spcPct val="35000"/>
            </a:spcAft>
            <a:buNone/>
          </a:pPr>
          <a:r>
            <a:rPr lang="en-US" sz="2200" b="1" kern="1200"/>
            <a:t>Robust workforce system includes partners that provide a variety of services to address needs</a:t>
          </a:r>
          <a:endParaRPr lang="en-US" sz="2200" kern="1200"/>
        </a:p>
      </dsp:txBody>
      <dsp:txXfrm>
        <a:off x="4045527" y="559306"/>
        <a:ext cx="2424544" cy="3232725"/>
      </dsp:txXfrm>
    </dsp:sp>
    <dsp:sp modelId="{0F3A7F73-CF4C-4C99-B922-B8510C823978}">
      <dsp:nvSpPr>
        <dsp:cNvPr id="0" name=""/>
        <dsp:cNvSpPr/>
      </dsp:nvSpPr>
      <dsp:spPr>
        <a:xfrm>
          <a:off x="6470072" y="559306"/>
          <a:ext cx="4040906" cy="3232725"/>
        </a:xfrm>
        <a:prstGeom prst="chevron">
          <a:avLst>
            <a:gd name="adj" fmla="val 25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55880" rIns="142554" bIns="55880" numCol="1" spcCol="1270" anchor="t" anchorCtr="0">
          <a:noAutofit/>
        </a:bodyPr>
        <a:lstStyle/>
        <a:p>
          <a:pPr marL="0" lvl="0" indent="0" algn="l" defTabSz="977900">
            <a:lnSpc>
              <a:spcPct val="90000"/>
            </a:lnSpc>
            <a:spcBef>
              <a:spcPct val="0"/>
            </a:spcBef>
            <a:spcAft>
              <a:spcPct val="35000"/>
            </a:spcAft>
            <a:buNone/>
          </a:pPr>
          <a:r>
            <a:rPr lang="en-US" sz="2200" b="1" kern="1200"/>
            <a:t>Services such as:</a:t>
          </a:r>
          <a:endParaRPr lang="en-US" sz="2200" kern="1200"/>
        </a:p>
        <a:p>
          <a:pPr marL="171450" lvl="1" indent="-171450" algn="l" defTabSz="755650">
            <a:lnSpc>
              <a:spcPct val="90000"/>
            </a:lnSpc>
            <a:spcBef>
              <a:spcPct val="0"/>
            </a:spcBef>
            <a:spcAft>
              <a:spcPct val="15000"/>
            </a:spcAft>
            <a:buChar char="•"/>
          </a:pPr>
          <a:r>
            <a:rPr lang="en-US" sz="1700" b="1" kern="1200"/>
            <a:t>Housing assistance</a:t>
          </a:r>
          <a:endParaRPr lang="en-US" sz="1700" kern="1200"/>
        </a:p>
        <a:p>
          <a:pPr marL="171450" lvl="1" indent="-171450" algn="l" defTabSz="755650">
            <a:lnSpc>
              <a:spcPct val="90000"/>
            </a:lnSpc>
            <a:spcBef>
              <a:spcPct val="0"/>
            </a:spcBef>
            <a:spcAft>
              <a:spcPct val="15000"/>
            </a:spcAft>
            <a:buChar char="•"/>
          </a:pPr>
          <a:r>
            <a:rPr lang="en-US" sz="1700" b="1" kern="1200"/>
            <a:t>Childcare</a:t>
          </a:r>
          <a:endParaRPr lang="en-US" sz="1700" kern="1200"/>
        </a:p>
        <a:p>
          <a:pPr marL="171450" lvl="1" indent="-171450" algn="l" defTabSz="755650">
            <a:lnSpc>
              <a:spcPct val="90000"/>
            </a:lnSpc>
            <a:spcBef>
              <a:spcPct val="0"/>
            </a:spcBef>
            <a:spcAft>
              <a:spcPct val="15000"/>
            </a:spcAft>
            <a:buChar char="•"/>
          </a:pPr>
          <a:r>
            <a:rPr lang="en-US" sz="1700" b="1" kern="1200"/>
            <a:t>Substance use treatment</a:t>
          </a:r>
          <a:endParaRPr lang="en-US" sz="1700" kern="1200"/>
        </a:p>
        <a:p>
          <a:pPr marL="171450" lvl="1" indent="-171450" algn="l" defTabSz="755650">
            <a:lnSpc>
              <a:spcPct val="90000"/>
            </a:lnSpc>
            <a:spcBef>
              <a:spcPct val="0"/>
            </a:spcBef>
            <a:spcAft>
              <a:spcPct val="15000"/>
            </a:spcAft>
            <a:buChar char="•"/>
          </a:pPr>
          <a:r>
            <a:rPr lang="en-US" sz="1700" b="1" kern="1200"/>
            <a:t>Healthcare coverage and treatment</a:t>
          </a:r>
          <a:endParaRPr lang="en-US" sz="1700" kern="1200"/>
        </a:p>
        <a:p>
          <a:pPr marL="171450" lvl="1" indent="-171450" algn="l" defTabSz="755650">
            <a:lnSpc>
              <a:spcPct val="90000"/>
            </a:lnSpc>
            <a:spcBef>
              <a:spcPct val="0"/>
            </a:spcBef>
            <a:spcAft>
              <a:spcPct val="15000"/>
            </a:spcAft>
            <a:buChar char="•"/>
          </a:pPr>
          <a:r>
            <a:rPr lang="en-US" sz="1700" b="1" kern="1200"/>
            <a:t>Mental health treatment</a:t>
          </a:r>
          <a:endParaRPr lang="en-US" sz="1700" kern="1200"/>
        </a:p>
        <a:p>
          <a:pPr marL="171450" lvl="1" indent="-171450" algn="l" defTabSz="755650">
            <a:lnSpc>
              <a:spcPct val="90000"/>
            </a:lnSpc>
            <a:spcBef>
              <a:spcPct val="0"/>
            </a:spcBef>
            <a:spcAft>
              <a:spcPct val="15000"/>
            </a:spcAft>
            <a:buChar char="•"/>
          </a:pPr>
          <a:r>
            <a:rPr lang="en-US" sz="1700" b="1" kern="1200"/>
            <a:t>Nutrition</a:t>
          </a:r>
          <a:endParaRPr lang="en-US" sz="1700" kern="1200"/>
        </a:p>
        <a:p>
          <a:pPr marL="171450" lvl="1" indent="-171450" algn="l" defTabSz="755650">
            <a:lnSpc>
              <a:spcPct val="90000"/>
            </a:lnSpc>
            <a:spcBef>
              <a:spcPct val="0"/>
            </a:spcBef>
            <a:spcAft>
              <a:spcPct val="15000"/>
            </a:spcAft>
            <a:buChar char="•"/>
          </a:pPr>
          <a:r>
            <a:rPr lang="en-US" sz="1700" b="1" kern="1200"/>
            <a:t>Transportation</a:t>
          </a:r>
          <a:endParaRPr lang="en-US" sz="1700" kern="1200"/>
        </a:p>
      </dsp:txBody>
      <dsp:txXfrm>
        <a:off x="7278253" y="559306"/>
        <a:ext cx="2424544" cy="3232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C640-7E92-4366-A704-242901636A81}">
      <dsp:nvSpPr>
        <dsp:cNvPr id="0" name=""/>
        <dsp:cNvSpPr/>
      </dsp:nvSpPr>
      <dsp:spPr>
        <a:xfrm>
          <a:off x="1547"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rtl="0">
            <a:lnSpc>
              <a:spcPct val="90000"/>
            </a:lnSpc>
            <a:spcBef>
              <a:spcPct val="0"/>
            </a:spcBef>
            <a:spcAft>
              <a:spcPct val="35000"/>
            </a:spcAft>
            <a:buNone/>
          </a:pPr>
          <a:r>
            <a:rPr lang="en-US" sz="1300" b="1" kern="1200">
              <a:solidFill>
                <a:srgbClr val="000000"/>
              </a:solidFill>
              <a:latin typeface="Calibri"/>
              <a:cs typeface="Calibri"/>
            </a:rPr>
            <a:t>Roots in Education: The Morrill Acts</a:t>
          </a:r>
          <a:endParaRPr lang="en-US" sz="1300" kern="1200">
            <a:solidFill>
              <a:srgbClr val="000000"/>
            </a:solidFill>
            <a:latin typeface="Calibri"/>
            <a:cs typeface="Calibri"/>
          </a:endParaRPr>
        </a:p>
      </dsp:txBody>
      <dsp:txXfrm>
        <a:off x="268217" y="1105039"/>
        <a:ext cx="1287594" cy="1287594"/>
      </dsp:txXfrm>
    </dsp:sp>
    <dsp:sp modelId="{071EB588-A6C6-4008-B7E2-262E7F8EB809}">
      <dsp:nvSpPr>
        <dsp:cNvPr id="0" name=""/>
        <dsp:cNvSpPr/>
      </dsp:nvSpPr>
      <dsp:spPr>
        <a:xfrm>
          <a:off x="1458295"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a:lnSpc>
              <a:spcPct val="90000"/>
            </a:lnSpc>
            <a:spcBef>
              <a:spcPct val="0"/>
            </a:spcBef>
            <a:spcAft>
              <a:spcPct val="35000"/>
            </a:spcAft>
            <a:buNone/>
          </a:pPr>
          <a:r>
            <a:rPr lang="en-US" sz="1300" b="1" kern="1200">
              <a:solidFill>
                <a:srgbClr val="000000"/>
              </a:solidFill>
              <a:latin typeface="Calibri"/>
              <a:cs typeface="Calibri"/>
            </a:rPr>
            <a:t>Establishment of the US Department of Labor</a:t>
          </a:r>
          <a:endParaRPr lang="en-US" sz="1300" kern="1200">
            <a:solidFill>
              <a:srgbClr val="000000"/>
            </a:solidFill>
            <a:latin typeface="Calibri"/>
            <a:cs typeface="Calibri"/>
          </a:endParaRPr>
        </a:p>
      </dsp:txBody>
      <dsp:txXfrm>
        <a:off x="1724965" y="1105039"/>
        <a:ext cx="1287594" cy="1287594"/>
      </dsp:txXfrm>
    </dsp:sp>
    <dsp:sp modelId="{985EFAFA-FBFD-40CE-AEE6-FEE0F6719091}">
      <dsp:nvSpPr>
        <dsp:cNvPr id="0" name=""/>
        <dsp:cNvSpPr/>
      </dsp:nvSpPr>
      <dsp:spPr>
        <a:xfrm>
          <a:off x="2915042"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a:lnSpc>
              <a:spcPct val="90000"/>
            </a:lnSpc>
            <a:spcBef>
              <a:spcPct val="0"/>
            </a:spcBef>
            <a:spcAft>
              <a:spcPct val="35000"/>
            </a:spcAft>
            <a:buNone/>
          </a:pPr>
          <a:r>
            <a:rPr lang="en-US" sz="1300" b="1" kern="1200">
              <a:solidFill>
                <a:srgbClr val="000000"/>
              </a:solidFill>
              <a:latin typeface="Calibri"/>
              <a:cs typeface="Calibri"/>
            </a:rPr>
            <a:t>The New Deal and the Works Progress Administration</a:t>
          </a:r>
          <a:endParaRPr lang="en-US" sz="1300" kern="1200">
            <a:solidFill>
              <a:srgbClr val="000000"/>
            </a:solidFill>
            <a:latin typeface="Calibri"/>
            <a:cs typeface="Calibri"/>
          </a:endParaRPr>
        </a:p>
      </dsp:txBody>
      <dsp:txXfrm>
        <a:off x="3181712" y="1105039"/>
        <a:ext cx="1287594" cy="1287594"/>
      </dsp:txXfrm>
    </dsp:sp>
    <dsp:sp modelId="{72BE3864-F6B4-4845-AEAF-CE9440DF8D34}">
      <dsp:nvSpPr>
        <dsp:cNvPr id="0" name=""/>
        <dsp:cNvSpPr/>
      </dsp:nvSpPr>
      <dsp:spPr>
        <a:xfrm>
          <a:off x="4371790"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a:lnSpc>
              <a:spcPct val="90000"/>
            </a:lnSpc>
            <a:spcBef>
              <a:spcPct val="0"/>
            </a:spcBef>
            <a:spcAft>
              <a:spcPct val="35000"/>
            </a:spcAft>
            <a:buNone/>
          </a:pPr>
          <a:r>
            <a:rPr lang="en-US" sz="1300" b="1" kern="1200">
              <a:solidFill>
                <a:srgbClr val="000000"/>
              </a:solidFill>
              <a:latin typeface="Calibri"/>
              <a:cs typeface="Calibri"/>
            </a:rPr>
            <a:t>The Manpower Development and Training Act of 1962</a:t>
          </a:r>
          <a:endParaRPr lang="en-US" sz="1300" kern="1200">
            <a:solidFill>
              <a:srgbClr val="000000"/>
            </a:solidFill>
            <a:latin typeface="Calibri"/>
            <a:cs typeface="Calibri"/>
          </a:endParaRPr>
        </a:p>
      </dsp:txBody>
      <dsp:txXfrm>
        <a:off x="4638460" y="1105039"/>
        <a:ext cx="1287594" cy="1287594"/>
      </dsp:txXfrm>
    </dsp:sp>
    <dsp:sp modelId="{C0D41550-E786-491D-8D32-7383F7729B14}">
      <dsp:nvSpPr>
        <dsp:cNvPr id="0" name=""/>
        <dsp:cNvSpPr/>
      </dsp:nvSpPr>
      <dsp:spPr>
        <a:xfrm>
          <a:off x="5828538"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a:lnSpc>
              <a:spcPct val="90000"/>
            </a:lnSpc>
            <a:spcBef>
              <a:spcPct val="0"/>
            </a:spcBef>
            <a:spcAft>
              <a:spcPct val="35000"/>
            </a:spcAft>
            <a:buNone/>
          </a:pPr>
          <a:r>
            <a:rPr lang="en-US" sz="1300" b="1" kern="1200">
              <a:solidFill>
                <a:srgbClr val="000000"/>
              </a:solidFill>
              <a:latin typeface="Calibri"/>
              <a:cs typeface="Calibri"/>
            </a:rPr>
            <a:t>The Comprehensive Employment and Training Act of 1973</a:t>
          </a:r>
          <a:endParaRPr lang="en-US" sz="1300" kern="1200">
            <a:solidFill>
              <a:srgbClr val="000000"/>
            </a:solidFill>
            <a:latin typeface="Calibri"/>
            <a:cs typeface="Calibri"/>
          </a:endParaRPr>
        </a:p>
      </dsp:txBody>
      <dsp:txXfrm>
        <a:off x="6095208" y="1105039"/>
        <a:ext cx="1287594" cy="1287594"/>
      </dsp:txXfrm>
    </dsp:sp>
    <dsp:sp modelId="{7E8CDCDC-86C4-45C0-BA50-E1228590DBE6}">
      <dsp:nvSpPr>
        <dsp:cNvPr id="0" name=""/>
        <dsp:cNvSpPr/>
      </dsp:nvSpPr>
      <dsp:spPr>
        <a:xfrm>
          <a:off x="7285286"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a:lnSpc>
              <a:spcPct val="90000"/>
            </a:lnSpc>
            <a:spcBef>
              <a:spcPct val="0"/>
            </a:spcBef>
            <a:spcAft>
              <a:spcPct val="35000"/>
            </a:spcAft>
            <a:buNone/>
          </a:pPr>
          <a:r>
            <a:rPr lang="en-US" sz="1300" b="1" kern="1200">
              <a:solidFill>
                <a:srgbClr val="000000"/>
              </a:solidFill>
              <a:latin typeface="Calibri"/>
              <a:cs typeface="Calibri"/>
            </a:rPr>
            <a:t>The Job Training and Partnership Act of 1983</a:t>
          </a:r>
          <a:endParaRPr lang="en-US" sz="1300" kern="1200">
            <a:solidFill>
              <a:srgbClr val="000000"/>
            </a:solidFill>
            <a:latin typeface="Calibri"/>
            <a:cs typeface="Calibri"/>
          </a:endParaRPr>
        </a:p>
      </dsp:txBody>
      <dsp:txXfrm>
        <a:off x="7551956" y="1105039"/>
        <a:ext cx="1287594" cy="1287594"/>
      </dsp:txXfrm>
    </dsp:sp>
    <dsp:sp modelId="{A685EBE7-7E44-469C-B389-0D581AB5C9DA}">
      <dsp:nvSpPr>
        <dsp:cNvPr id="0" name=""/>
        <dsp:cNvSpPr/>
      </dsp:nvSpPr>
      <dsp:spPr>
        <a:xfrm>
          <a:off x="8742033" y="838369"/>
          <a:ext cx="1820934" cy="18209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212" tIns="16510" rIns="100212" bIns="16510" numCol="1" spcCol="1270" anchor="ctr" anchorCtr="0">
          <a:noAutofit/>
        </a:bodyPr>
        <a:lstStyle/>
        <a:p>
          <a:pPr marL="0" lvl="0" indent="0" algn="l" defTabSz="577850">
            <a:lnSpc>
              <a:spcPct val="90000"/>
            </a:lnSpc>
            <a:spcBef>
              <a:spcPct val="0"/>
            </a:spcBef>
            <a:spcAft>
              <a:spcPct val="35000"/>
            </a:spcAft>
            <a:buNone/>
          </a:pPr>
          <a:r>
            <a:rPr lang="en-US" sz="1300" b="1" kern="1200">
              <a:solidFill>
                <a:srgbClr val="000000"/>
              </a:solidFill>
              <a:latin typeface="Calibri"/>
              <a:cs typeface="Calibri"/>
            </a:rPr>
            <a:t>Workforce Investment Act (WIA) of 1998</a:t>
          </a:r>
          <a:endParaRPr lang="en-US" sz="1300" kern="1200"/>
        </a:p>
      </dsp:txBody>
      <dsp:txXfrm>
        <a:off x="9008703" y="1105039"/>
        <a:ext cx="1287594" cy="1287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AC9F-B6A9-4634-8716-AF3405596EA1}">
      <dsp:nvSpPr>
        <dsp:cNvPr id="0" name=""/>
        <dsp:cNvSpPr/>
      </dsp:nvSpPr>
      <dsp:spPr>
        <a:xfrm>
          <a:off x="0" y="1827"/>
          <a:ext cx="38221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25DA8B-FF3A-4DB8-ADF6-5C85B387F088}">
      <dsp:nvSpPr>
        <dsp:cNvPr id="0" name=""/>
        <dsp:cNvSpPr/>
      </dsp:nvSpPr>
      <dsp:spPr>
        <a:xfrm>
          <a:off x="0" y="1827"/>
          <a:ext cx="3822189" cy="12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b="1" kern="1200">
              <a:latin typeface="Calibri"/>
              <a:cs typeface="Calibri"/>
            </a:rPr>
            <a:t>Core services included a basic interview and review of the jobseeker’s resume, and provided some basic job search assistance</a:t>
          </a:r>
          <a:endParaRPr lang="en-US" sz="1300" kern="1200">
            <a:latin typeface="Calibri"/>
            <a:cs typeface="Calibri"/>
          </a:endParaRPr>
        </a:p>
      </dsp:txBody>
      <dsp:txXfrm>
        <a:off x="0" y="1827"/>
        <a:ext cx="3822189" cy="1246368"/>
      </dsp:txXfrm>
    </dsp:sp>
    <dsp:sp modelId="{982A224A-7239-4ACB-B3A4-219C774173A9}">
      <dsp:nvSpPr>
        <dsp:cNvPr id="0" name=""/>
        <dsp:cNvSpPr/>
      </dsp:nvSpPr>
      <dsp:spPr>
        <a:xfrm>
          <a:off x="0" y="1248196"/>
          <a:ext cx="38221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C929A7-8A61-4E40-8493-CC661A1103A1}">
      <dsp:nvSpPr>
        <dsp:cNvPr id="0" name=""/>
        <dsp:cNvSpPr/>
      </dsp:nvSpPr>
      <dsp:spPr>
        <a:xfrm>
          <a:off x="0" y="1248196"/>
          <a:ext cx="3822189" cy="12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latin typeface="Calibri"/>
              <a:cs typeface="Calibri"/>
            </a:rPr>
            <a:t>Intensive services provided a greater degree of assistance to jobseekers unable to secure employment with core services alone. These services included individual skills and financial assessments, career counseling, interview skills, and information about the local labor market.</a:t>
          </a:r>
          <a:endParaRPr lang="en-US" sz="1300" kern="1200">
            <a:latin typeface="Calibri"/>
            <a:cs typeface="Calibri"/>
          </a:endParaRPr>
        </a:p>
      </dsp:txBody>
      <dsp:txXfrm>
        <a:off x="0" y="1248196"/>
        <a:ext cx="3822189" cy="1246368"/>
      </dsp:txXfrm>
    </dsp:sp>
    <dsp:sp modelId="{FE14E99F-2721-4FDC-99AF-96D8D0A90353}">
      <dsp:nvSpPr>
        <dsp:cNvPr id="0" name=""/>
        <dsp:cNvSpPr/>
      </dsp:nvSpPr>
      <dsp:spPr>
        <a:xfrm>
          <a:off x="0" y="2494565"/>
          <a:ext cx="38221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7A8192-4DCC-4039-A868-78E8A0DB8737}">
      <dsp:nvSpPr>
        <dsp:cNvPr id="0" name=""/>
        <dsp:cNvSpPr/>
      </dsp:nvSpPr>
      <dsp:spPr>
        <a:xfrm>
          <a:off x="0" y="2494565"/>
          <a:ext cx="3822189" cy="12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latin typeface="Calibri"/>
              <a:cs typeface="Calibri"/>
            </a:rPr>
            <a:t>Training services were made available to those unable to achieve employment through core or intensive assistance.</a:t>
          </a:r>
          <a:endParaRPr lang="en-US" sz="1300" kern="1200"/>
        </a:p>
      </dsp:txBody>
      <dsp:txXfrm>
        <a:off x="0" y="2494565"/>
        <a:ext cx="3822189" cy="1246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5FEE7-62BB-487C-A9DA-6D16F0ACC4E4}">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1F96F-38EE-4445-88D6-CBCD1BE69178}">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6F867-0A17-401B-99A1-C12CCA7D9474}">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t>Serving Two Customers </a:t>
          </a:r>
          <a:endParaRPr lang="en-US" sz="2400" kern="1200"/>
        </a:p>
      </dsp:txBody>
      <dsp:txXfrm>
        <a:off x="1834517" y="469890"/>
        <a:ext cx="3148942" cy="1335915"/>
      </dsp:txXfrm>
    </dsp:sp>
    <dsp:sp modelId="{BA0FC015-5884-40F9-9E07-8027D6E8E1B9}">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922A7-C3C0-47FF-96B1-CF53ABE7B5E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C4EEA-DADC-447E-83CB-1AD0BFE493C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t>Employer-Driven Workforce Investment Boards </a:t>
          </a:r>
          <a:endParaRPr lang="en-US" sz="2400" kern="1200"/>
        </a:p>
      </dsp:txBody>
      <dsp:txXfrm>
        <a:off x="7154322" y="469890"/>
        <a:ext cx="3148942" cy="1335915"/>
      </dsp:txXfrm>
    </dsp:sp>
    <dsp:sp modelId="{4D913950-9C83-4FEC-B9B4-4DC444A9C33F}">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7C3DA-8629-4901-BEBD-90E20CB2489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F7D6E-E155-44B8-9A5D-3A287518B1F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t>Tailoring Training to Meet Local Economic Needs </a:t>
          </a:r>
          <a:endParaRPr lang="en-US" sz="2400" kern="1200"/>
        </a:p>
      </dsp:txBody>
      <dsp:txXfrm>
        <a:off x="1834517" y="2545532"/>
        <a:ext cx="3148942" cy="1335915"/>
      </dsp:txXfrm>
    </dsp:sp>
    <dsp:sp modelId="{B6762A76-7A1A-41E0-98EA-9636A09530BB}">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9AB80-092C-435E-8904-D42BA9B91145}">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22376-1A55-4B04-A8E7-BE9F508C1E6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t>Youth Programs’ Emphasis on Training</a:t>
          </a:r>
          <a:endParaRPr lang="en-US" sz="2400" kern="1200"/>
        </a:p>
      </dsp:txBody>
      <dsp:txXfrm>
        <a:off x="7154322" y="2545532"/>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18D67-DF7A-4787-A0C5-00D58A4F334A}">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a:latin typeface="Calibri Light" panose="020F0302020204030204"/>
            </a:rPr>
            <a:t> </a:t>
          </a:r>
          <a:r>
            <a:rPr lang="en-US" sz="1900" kern="1200"/>
            <a:t>Workforce Investment Systems - provides job training and related services</a:t>
          </a:r>
        </a:p>
      </dsp:txBody>
      <dsp:txXfrm rot="-5400000">
        <a:off x="3785615" y="118169"/>
        <a:ext cx="6697334" cy="603548"/>
      </dsp:txXfrm>
    </dsp:sp>
    <dsp:sp modelId="{020F776E-7D18-480C-9946-75F664C0F622}">
      <dsp:nvSpPr>
        <dsp:cNvPr id="0" name=""/>
        <dsp:cNvSpPr/>
      </dsp:nvSpPr>
      <dsp:spPr>
        <a:xfrm>
          <a:off x="0" y="191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a:t>Title</a:t>
          </a:r>
          <a:r>
            <a:rPr lang="en-US" sz="4200" kern="1200">
              <a:latin typeface="Calibri Light" panose="020F0302020204030204"/>
            </a:rPr>
            <a:t> I</a:t>
          </a:r>
          <a:endParaRPr lang="en-US" sz="4200" kern="1200"/>
        </a:p>
      </dsp:txBody>
      <dsp:txXfrm>
        <a:off x="40813" y="42725"/>
        <a:ext cx="3703990" cy="754434"/>
      </dsp:txXfrm>
    </dsp:sp>
    <dsp:sp modelId="{E7D04296-F5E6-49DF-A83F-49D52EE2A1DB}">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Adult Education and Literacy - provides education services to assist adults in improving their literacy</a:t>
          </a:r>
        </a:p>
      </dsp:txBody>
      <dsp:txXfrm rot="-5400000">
        <a:off x="3785615" y="996032"/>
        <a:ext cx="6697334" cy="603548"/>
      </dsp:txXfrm>
    </dsp:sp>
    <dsp:sp modelId="{3645D0ED-6E26-4B1A-8F5B-9CDEEF1AB869}">
      <dsp:nvSpPr>
        <dsp:cNvPr id="0" name=""/>
        <dsp:cNvSpPr/>
      </dsp:nvSpPr>
      <dsp:spPr>
        <a:xfrm>
          <a:off x="0" y="87977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a:t>Title</a:t>
          </a:r>
          <a:r>
            <a:rPr lang="en-US" sz="4200" kern="1200">
              <a:latin typeface="Calibri Light" panose="020F0302020204030204"/>
            </a:rPr>
            <a:t> II</a:t>
          </a:r>
          <a:endParaRPr lang="en-US" sz="4200" kern="1200"/>
        </a:p>
      </dsp:txBody>
      <dsp:txXfrm>
        <a:off x="40813" y="920588"/>
        <a:ext cx="3703990" cy="754434"/>
      </dsp:txXfrm>
    </dsp:sp>
    <dsp:sp modelId="{AB41B384-F3BF-4F98-8276-9EC4C3C4EE0E}">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Workforce Investment-Related Activities</a:t>
          </a:r>
        </a:p>
      </dsp:txBody>
      <dsp:txXfrm rot="-5400000">
        <a:off x="3785615" y="1873895"/>
        <a:ext cx="6697334" cy="603548"/>
      </dsp:txXfrm>
    </dsp:sp>
    <dsp:sp modelId="{5816FF59-0ECD-4FAD-9E08-6F2145CFA901}">
      <dsp:nvSpPr>
        <dsp:cNvPr id="0" name=""/>
        <dsp:cNvSpPr/>
      </dsp:nvSpPr>
      <dsp:spPr>
        <a:xfrm>
          <a:off x="0" y="1757638"/>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a:t>Title</a:t>
          </a:r>
          <a:r>
            <a:rPr lang="en-US" sz="4200" kern="1200">
              <a:latin typeface="Calibri Light" panose="020F0302020204030204"/>
            </a:rPr>
            <a:t> III</a:t>
          </a:r>
          <a:endParaRPr lang="en-US" sz="4200" kern="1200"/>
        </a:p>
      </dsp:txBody>
      <dsp:txXfrm>
        <a:off x="40813" y="1798451"/>
        <a:ext cx="3703990" cy="754434"/>
      </dsp:txXfrm>
    </dsp:sp>
    <dsp:sp modelId="{436C77DA-4F93-4298-8B4F-FD89D26228F4}">
      <dsp:nvSpPr>
        <dsp:cNvPr id="0" name=""/>
        <dsp:cNvSpPr/>
      </dsp:nvSpPr>
      <dsp:spPr>
        <a:xfrm rot="5400000">
          <a:off x="6816183" y="-31145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Rehabilitation Act Amendments of 1998</a:t>
          </a:r>
        </a:p>
      </dsp:txBody>
      <dsp:txXfrm rot="-5400000">
        <a:off x="3785615" y="2751759"/>
        <a:ext cx="6697334" cy="603548"/>
      </dsp:txXfrm>
    </dsp:sp>
    <dsp:sp modelId="{2F0979A8-2A43-49DA-B676-A318168B8FF2}">
      <dsp:nvSpPr>
        <dsp:cNvPr id="0" name=""/>
        <dsp:cNvSpPr/>
      </dsp:nvSpPr>
      <dsp:spPr>
        <a:xfrm>
          <a:off x="0" y="263550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a:t>Title</a:t>
          </a:r>
          <a:r>
            <a:rPr lang="en-US" sz="4200" kern="1200">
              <a:latin typeface="Calibri Light" panose="020F0302020204030204"/>
            </a:rPr>
            <a:t> IV</a:t>
          </a:r>
          <a:endParaRPr lang="en-US" sz="4200" kern="1200"/>
        </a:p>
      </dsp:txBody>
      <dsp:txXfrm>
        <a:off x="40813" y="2676315"/>
        <a:ext cx="3703990" cy="754434"/>
      </dsp:txXfrm>
    </dsp:sp>
    <dsp:sp modelId="{F065C267-05D5-4C72-8E66-945D0389AF79}">
      <dsp:nvSpPr>
        <dsp:cNvPr id="0" name=""/>
        <dsp:cNvSpPr/>
      </dsp:nvSpPr>
      <dsp:spPr>
        <a:xfrm rot="5400000">
          <a:off x="6816183" y="56640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General Provisions</a:t>
          </a:r>
        </a:p>
      </dsp:txBody>
      <dsp:txXfrm rot="-5400000">
        <a:off x="3785615" y="3629621"/>
        <a:ext cx="6697334" cy="603548"/>
      </dsp:txXfrm>
    </dsp:sp>
    <dsp:sp modelId="{A879E4C4-53BC-4F26-BEFB-83D08470A898}">
      <dsp:nvSpPr>
        <dsp:cNvPr id="0" name=""/>
        <dsp:cNvSpPr/>
      </dsp:nvSpPr>
      <dsp:spPr>
        <a:xfrm>
          <a:off x="0" y="351336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a:t>Title</a:t>
          </a:r>
          <a:r>
            <a:rPr lang="en-US" sz="4200" kern="1200">
              <a:latin typeface="Calibri Light" panose="020F0302020204030204"/>
            </a:rPr>
            <a:t> V</a:t>
          </a:r>
          <a:endParaRPr lang="en-US" sz="4200" kern="1200"/>
        </a:p>
      </dsp:txBody>
      <dsp:txXfrm>
        <a:off x="40813" y="3554178"/>
        <a:ext cx="3703990" cy="754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6979F-FAF5-48DE-A7BC-85BF539C233E}">
      <dsp:nvSpPr>
        <dsp:cNvPr id="0" name=""/>
        <dsp:cNvSpPr/>
      </dsp:nvSpPr>
      <dsp:spPr>
        <a:xfrm>
          <a:off x="0" y="0"/>
          <a:ext cx="3186174" cy="944880"/>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a:latin typeface="Calibri"/>
              <a:cs typeface="Calibri"/>
            </a:rPr>
            <a:t>Local Workforce Investment Board (LWIB)</a:t>
          </a:r>
          <a:endParaRPr lang="en-US" sz="1500" kern="1200">
            <a:latin typeface="Calibri"/>
            <a:cs typeface="Calibri"/>
          </a:endParaRPr>
        </a:p>
      </dsp:txBody>
      <dsp:txXfrm>
        <a:off x="27675" y="27675"/>
        <a:ext cx="2166574" cy="889530"/>
      </dsp:txXfrm>
    </dsp:sp>
    <dsp:sp modelId="{350581E0-3929-46DE-B7DE-2DDE9835FF12}">
      <dsp:nvSpPr>
        <dsp:cNvPr id="0" name=""/>
        <dsp:cNvSpPr/>
      </dsp:nvSpPr>
      <dsp:spPr>
        <a:xfrm>
          <a:off x="281133" y="1102360"/>
          <a:ext cx="3186174" cy="944880"/>
        </a:xfrm>
        <a:prstGeom prst="roundRect">
          <a:avLst>
            <a:gd name="adj" fmla="val 10000"/>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State Workforce Investment Board (SWIB)</a:t>
          </a:r>
          <a:endParaRPr lang="en-US" sz="1500" kern="1200">
            <a:latin typeface="Calibri"/>
            <a:cs typeface="Calibri"/>
          </a:endParaRPr>
        </a:p>
      </dsp:txBody>
      <dsp:txXfrm>
        <a:off x="308808" y="1130035"/>
        <a:ext cx="2235519" cy="889530"/>
      </dsp:txXfrm>
    </dsp:sp>
    <dsp:sp modelId="{9B2E182D-D9AD-4FEA-8F72-0033C55E66D5}">
      <dsp:nvSpPr>
        <dsp:cNvPr id="0" name=""/>
        <dsp:cNvSpPr/>
      </dsp:nvSpPr>
      <dsp:spPr>
        <a:xfrm>
          <a:off x="562266" y="2204720"/>
          <a:ext cx="3186174" cy="944880"/>
        </a:xfrm>
        <a:prstGeom prst="roundRect">
          <a:avLst>
            <a:gd name="adj" fmla="val 10000"/>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The Connection of SWIBs and LWIBs to Department of Labor Appropriations</a:t>
          </a:r>
          <a:endParaRPr lang="en-US" sz="1500" kern="1200"/>
        </a:p>
      </dsp:txBody>
      <dsp:txXfrm>
        <a:off x="589941" y="2232395"/>
        <a:ext cx="2235519" cy="889530"/>
      </dsp:txXfrm>
    </dsp:sp>
    <dsp:sp modelId="{85FFC80B-D7BF-46ED-8DAE-D37D13566AEE}">
      <dsp:nvSpPr>
        <dsp:cNvPr id="0" name=""/>
        <dsp:cNvSpPr/>
      </dsp:nvSpPr>
      <dsp:spPr>
        <a:xfrm>
          <a:off x="2572002" y="716534"/>
          <a:ext cx="614172" cy="6141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a:p>
          <a:pPr marL="0" lvl="0" indent="0" algn="ctr" defTabSz="533400">
            <a:lnSpc>
              <a:spcPct val="90000"/>
            </a:lnSpc>
            <a:spcBef>
              <a:spcPct val="0"/>
            </a:spcBef>
            <a:spcAft>
              <a:spcPct val="35000"/>
            </a:spcAft>
            <a:buNone/>
          </a:pPr>
          <a:endParaRPr lang="en-US" sz="1200" kern="1200"/>
        </a:p>
      </dsp:txBody>
      <dsp:txXfrm>
        <a:off x="2710191" y="716534"/>
        <a:ext cx="337794" cy="462164"/>
      </dsp:txXfrm>
    </dsp:sp>
    <dsp:sp modelId="{C2F07949-9913-49ED-9BC5-87663D7AA371}">
      <dsp:nvSpPr>
        <dsp:cNvPr id="0" name=""/>
        <dsp:cNvSpPr/>
      </dsp:nvSpPr>
      <dsp:spPr>
        <a:xfrm>
          <a:off x="2853135" y="1812594"/>
          <a:ext cx="614172" cy="6141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a:p>
          <a:pPr marL="0" lvl="0" indent="0" algn="ctr" defTabSz="533400">
            <a:lnSpc>
              <a:spcPct val="90000"/>
            </a:lnSpc>
            <a:spcBef>
              <a:spcPct val="0"/>
            </a:spcBef>
            <a:spcAft>
              <a:spcPct val="35000"/>
            </a:spcAft>
            <a:buNone/>
          </a:pPr>
          <a:endParaRPr lang="en-US" sz="1200" kern="1200"/>
        </a:p>
      </dsp:txBody>
      <dsp:txXfrm>
        <a:off x="2991324" y="1812594"/>
        <a:ext cx="337794" cy="462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740DF-6C27-4288-98A3-B9DC59738EC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8BC784-831B-4860-B671-B912DF83163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a:t>The following points capture the crux of the changes:</a:t>
          </a:r>
          <a:endParaRPr lang="en-US" sz="3700" kern="1200"/>
        </a:p>
      </dsp:txBody>
      <dsp:txXfrm>
        <a:off x="0" y="0"/>
        <a:ext cx="2103120" cy="4351338"/>
      </dsp:txXfrm>
    </dsp:sp>
    <dsp:sp modelId="{4588CC2F-C887-4D17-BDFF-274C6D7B8DC5}">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Increases the focus on serving the most vulnerable workers—low-income adults and youth who have limited skills, lack work experience, and face other barriers to economic success;</a:t>
          </a:r>
          <a:endParaRPr lang="en-US" sz="2000" kern="1200"/>
        </a:p>
      </dsp:txBody>
      <dsp:txXfrm>
        <a:off x="2260854" y="51151"/>
        <a:ext cx="8254746" cy="1023031"/>
      </dsp:txXfrm>
    </dsp:sp>
    <dsp:sp modelId="{7AF8C6AC-E91B-45F5-94C7-70043471991D}">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A0B67-78CA-49E2-81D3-FDB4490A4E36}">
      <dsp:nvSpPr>
        <dsp:cNvPr id="0" name=""/>
        <dsp:cNvSpPr/>
      </dsp:nvSpPr>
      <dsp:spPr>
        <a:xfrm>
          <a:off x="2260854" y="1125335"/>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Expands education and training options to help participants access good jobs and advance in their careers;</a:t>
          </a:r>
          <a:endParaRPr lang="en-US" sz="2000" kern="1200"/>
        </a:p>
      </dsp:txBody>
      <dsp:txXfrm>
        <a:off x="2260854" y="1125335"/>
        <a:ext cx="8254746" cy="1023031"/>
      </dsp:txXfrm>
    </dsp:sp>
    <dsp:sp modelId="{7B7C6223-88C8-40A9-BB8F-A5957198C084}">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82CCC-B98A-4A11-AD98-81F4D17CA3B5}">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Helps disadvantaged and unemployed adults and youth earn while they learn through support services and effective employment-based activities;</a:t>
          </a:r>
          <a:endParaRPr lang="en-US" sz="2000" kern="1200"/>
        </a:p>
      </dsp:txBody>
      <dsp:txXfrm>
        <a:off x="2260854" y="2199518"/>
        <a:ext cx="8254746" cy="1023031"/>
      </dsp:txXfrm>
    </dsp:sp>
    <dsp:sp modelId="{8335788F-19EB-44F2-85BB-EC10FC35D977}">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C781D0-6D4A-4532-B652-A9A1847636E4}">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Aligns planning and accountability policies across core programs to support more unified approaches to serving low-income, low-skilled individuals.</a:t>
          </a:r>
          <a:endParaRPr lang="en-US" sz="2000" kern="1200"/>
        </a:p>
      </dsp:txBody>
      <dsp:txXfrm>
        <a:off x="2260854" y="3273701"/>
        <a:ext cx="8254746" cy="1023031"/>
      </dsp:txXfrm>
    </dsp:sp>
    <dsp:sp modelId="{7B3E0117-2E60-42B7-89B2-E98F5D8050F7}">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34860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870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3675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87364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8E4E-BC5A-A34B-5248-D34CC03F34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9379-D94B-C1EF-707E-BC1ED360A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DAAFD-AC6B-01F7-0290-28EDBC93661C}"/>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5" name="Footer Placeholder 4">
            <a:extLst>
              <a:ext uri="{FF2B5EF4-FFF2-40B4-BE49-F238E27FC236}">
                <a16:creationId xmlns:a16="http://schemas.microsoft.com/office/drawing/2014/main" id="{0069163C-79D2-EBB2-8E6B-B5D4E792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7EE67-8B1B-8E4C-C217-2107EF3CE0FC}"/>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006432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8659-6068-0500-2B6F-D0E57FEA8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03E15-153B-ACC7-FA14-7E0B9680A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7E8E-BF57-C68B-4F9D-892298559DFA}"/>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5" name="Footer Placeholder 4">
            <a:extLst>
              <a:ext uri="{FF2B5EF4-FFF2-40B4-BE49-F238E27FC236}">
                <a16:creationId xmlns:a16="http://schemas.microsoft.com/office/drawing/2014/main" id="{8AC48C4B-1309-134E-EE6C-314A51A3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0701A-7E6B-426A-5D86-300A611A6D4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628497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1A99-2541-9598-4A7E-76454AAF84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A6E96-7398-2136-787E-337FAF8B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EA60D-7757-9201-A438-B3A6E40AC69C}"/>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5" name="Footer Placeholder 4">
            <a:extLst>
              <a:ext uri="{FF2B5EF4-FFF2-40B4-BE49-F238E27FC236}">
                <a16:creationId xmlns:a16="http://schemas.microsoft.com/office/drawing/2014/main" id="{405EC325-BC78-DC89-CC75-C36CE4C8E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7B2F-227C-8130-50A2-844BF6B8F3C0}"/>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49520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FBAE-C1E4-E3B3-5E90-6E25319B9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E455D-6DF0-95E7-9A9F-81D43494A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78F73-425E-28A1-3CAF-55865BF9B1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6AAFC-2576-5FB8-0A1A-5CDC08827D84}"/>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6" name="Footer Placeholder 5">
            <a:extLst>
              <a:ext uri="{FF2B5EF4-FFF2-40B4-BE49-F238E27FC236}">
                <a16:creationId xmlns:a16="http://schemas.microsoft.com/office/drawing/2014/main" id="{074F1461-3BF3-CAFD-E20A-031A1691A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084FC-ECDE-E320-1469-FA5E6776B01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891594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F373-6622-1014-FCAE-5DB08749E2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C4445-8200-F0C3-6946-6C17E2471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6F40F-3E53-BC9B-4D66-33B2CBBEF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255347-51E0-CD24-3723-A9310768C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8088-0F47-842B-F9B9-8DAA907B5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0D2BC-493B-059B-E8F8-06535D378171}"/>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8" name="Footer Placeholder 7">
            <a:extLst>
              <a:ext uri="{FF2B5EF4-FFF2-40B4-BE49-F238E27FC236}">
                <a16:creationId xmlns:a16="http://schemas.microsoft.com/office/drawing/2014/main" id="{BF91C30B-5BAB-FECD-939E-6499BC370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EC1BD-B373-39C6-C279-B56FD32D0DE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89346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4BA8-6452-EC8E-49C8-AAAD5E6AC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67EA0-A8C5-4780-4E65-A655C5EB775B}"/>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4" name="Footer Placeholder 3">
            <a:extLst>
              <a:ext uri="{FF2B5EF4-FFF2-40B4-BE49-F238E27FC236}">
                <a16:creationId xmlns:a16="http://schemas.microsoft.com/office/drawing/2014/main" id="{92504759-817F-A24E-ECCA-A8676B5B7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CCBF3-4434-7E12-907C-BF64B00287F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512072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A421E-0569-E684-BF7A-1A86873772AA}"/>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3" name="Footer Placeholder 2">
            <a:extLst>
              <a:ext uri="{FF2B5EF4-FFF2-40B4-BE49-F238E27FC236}">
                <a16:creationId xmlns:a16="http://schemas.microsoft.com/office/drawing/2014/main" id="{0675CB5E-2D63-3764-EF1E-B761538EF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F2E5A-CCCE-CB01-06AA-EEBA8B95BB8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12579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27563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64E7-ACD1-A984-1ACD-5CDE7693D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11A6B-75BF-1E94-99B5-C66CBF6DF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85750-47ED-EA9C-68EB-5B2FC2F8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3C334-9B01-71D2-F635-45FCBC5C9834}"/>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6" name="Footer Placeholder 5">
            <a:extLst>
              <a:ext uri="{FF2B5EF4-FFF2-40B4-BE49-F238E27FC236}">
                <a16:creationId xmlns:a16="http://schemas.microsoft.com/office/drawing/2014/main" id="{B731B686-9E9F-546E-FC32-26EEB1038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AF573-AD1E-C2F3-97A9-C64EA96772F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937966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5A46-6B96-311F-55AC-303C4DB64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ADCF9-5A41-BF54-461E-6C641BE03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27408-48A9-2D3C-A561-1753342B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98D2-CAA5-C930-9E06-537A5D2BDCE0}"/>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6" name="Footer Placeholder 5">
            <a:extLst>
              <a:ext uri="{FF2B5EF4-FFF2-40B4-BE49-F238E27FC236}">
                <a16:creationId xmlns:a16="http://schemas.microsoft.com/office/drawing/2014/main" id="{FA767555-BE9F-55EC-3034-90A178A00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0258D-51AA-ED6F-EB65-FB30BFF70A1E}"/>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358322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9F8-9B36-A8BB-4A34-8D5E82C67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3F6E7-0BF4-6B4C-F319-2FCEAAC22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78794-3F15-D024-931D-7C94922067F3}"/>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5" name="Footer Placeholder 4">
            <a:extLst>
              <a:ext uri="{FF2B5EF4-FFF2-40B4-BE49-F238E27FC236}">
                <a16:creationId xmlns:a16="http://schemas.microsoft.com/office/drawing/2014/main" id="{8CCB9744-019C-2BE9-9F14-CF3212ADE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D0268-C3AB-5CAC-7A8F-17640CC9C168}"/>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664516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2E55A-8D6B-755E-7EDB-ECBB9CA86D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62BA46-8D53-3776-184F-AB3E08E9F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8742F-D1EB-EFA7-A76F-E9A1440E9FF5}"/>
              </a:ext>
            </a:extLst>
          </p:cNvPr>
          <p:cNvSpPr>
            <a:spLocks noGrp="1"/>
          </p:cNvSpPr>
          <p:nvPr>
            <p:ph type="dt" sz="half" idx="10"/>
          </p:nvPr>
        </p:nvSpPr>
        <p:spPr/>
        <p:txBody>
          <a:bodyPr/>
          <a:lstStyle/>
          <a:p>
            <a:fld id="{C805130B-EEED-4C7B-BFE3-D53F1A520E17}" type="datetimeFigureOut">
              <a:rPr lang="en-US" smtClean="0"/>
              <a:t>4/24/2023</a:t>
            </a:fld>
            <a:endParaRPr lang="en-US"/>
          </a:p>
        </p:txBody>
      </p:sp>
      <p:sp>
        <p:nvSpPr>
          <p:cNvPr id="5" name="Footer Placeholder 4">
            <a:extLst>
              <a:ext uri="{FF2B5EF4-FFF2-40B4-BE49-F238E27FC236}">
                <a16:creationId xmlns:a16="http://schemas.microsoft.com/office/drawing/2014/main" id="{052F20FA-C1B9-0B3D-B055-9C565D2E0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BADE9-22B9-52A6-C944-E6CFA4F93705}"/>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3881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5695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37699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051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4277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508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4/24/2023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6633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4/24/2023</a:t>
            </a:fld>
            <a:endParaRPr lang="en-US"/>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82259218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0" r:id="rId6"/>
    <p:sldLayoutId id="2147483696" r:id="rId7"/>
    <p:sldLayoutId id="2147483697" r:id="rId8"/>
    <p:sldLayoutId id="2147483698" r:id="rId9"/>
    <p:sldLayoutId id="2147483699" r:id="rId10"/>
    <p:sldLayoutId id="2147483701"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FE619-742D-54DE-7FB7-D364B48C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CCE51-7C22-BFDD-C974-B55E8BC58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EDDAC-0ADC-E49D-F205-64DB537C2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130B-EEED-4C7B-BFE3-D53F1A520E17}" type="datetimeFigureOut">
              <a:rPr lang="en-US" smtClean="0"/>
              <a:t>4/24/2023</a:t>
            </a:fld>
            <a:endParaRPr lang="en-US"/>
          </a:p>
        </p:txBody>
      </p:sp>
      <p:sp>
        <p:nvSpPr>
          <p:cNvPr id="5" name="Footer Placeholder 4">
            <a:extLst>
              <a:ext uri="{FF2B5EF4-FFF2-40B4-BE49-F238E27FC236}">
                <a16:creationId xmlns:a16="http://schemas.microsoft.com/office/drawing/2014/main" id="{BB285243-FCDA-CC4A-8B79-E62774D13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86E3C-2265-8755-9981-CE24C2F77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53997-B11D-4EFA-A7AA-0944F5CFCAD4}" type="slidenum">
              <a:rPr lang="en-US" smtClean="0"/>
              <a:t>‹#›</a:t>
            </a:fld>
            <a:endParaRPr lang="en-US"/>
          </a:p>
        </p:txBody>
      </p:sp>
    </p:spTree>
    <p:extLst>
      <p:ext uri="{BB962C8B-B14F-4D97-AF65-F5344CB8AC3E}">
        <p14:creationId xmlns:p14="http://schemas.microsoft.com/office/powerpoint/2010/main" val="374302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72C6-FBCE-AD47-9BF6-5B016FE97628}"/>
              </a:ext>
            </a:extLst>
          </p:cNvPr>
          <p:cNvSpPr>
            <a:spLocks noGrp="1"/>
          </p:cNvSpPr>
          <p:nvPr>
            <p:ph type="ctrTitle"/>
          </p:nvPr>
        </p:nvSpPr>
        <p:spPr/>
        <p:txBody>
          <a:bodyPr>
            <a:noAutofit/>
          </a:bodyPr>
          <a:lstStyle/>
          <a:p>
            <a:r>
              <a:rPr lang="en-US" sz="4000" b="1">
                <a:ea typeface="+mj-lt"/>
                <a:cs typeface="+mj-lt"/>
              </a:rPr>
              <a:t>Workforce and Career Development History</a:t>
            </a:r>
            <a:endParaRPr lang="en-US">
              <a:ea typeface="+mj-lt"/>
              <a:cs typeface="+mj-lt"/>
            </a:endParaRPr>
          </a:p>
        </p:txBody>
      </p:sp>
      <p:sp>
        <p:nvSpPr>
          <p:cNvPr id="3" name="Subtitle 2">
            <a:extLst>
              <a:ext uri="{FF2B5EF4-FFF2-40B4-BE49-F238E27FC236}">
                <a16:creationId xmlns:a16="http://schemas.microsoft.com/office/drawing/2014/main" id="{1697345E-0446-5BEF-63A1-BD53FBEBB6F9}"/>
              </a:ext>
            </a:extLst>
          </p:cNvPr>
          <p:cNvSpPr>
            <a:spLocks noGrp="1"/>
          </p:cNvSpPr>
          <p:nvPr>
            <p:ph type="subTitle" idx="1"/>
          </p:nvPr>
        </p:nvSpPr>
        <p:spPr/>
        <p:txBody>
          <a:bodyPr vert="horz" lIns="91440" tIns="45720" rIns="91440" bIns="45720" rtlCol="0" anchor="t">
            <a:normAutofit/>
          </a:bodyPr>
          <a:lstStyle/>
          <a:p>
            <a:endParaRPr lang="en-US"/>
          </a:p>
          <a:p>
            <a:r>
              <a:rPr lang="en-US"/>
              <a:t>Chapter 14</a:t>
            </a:r>
            <a:endParaRPr lang="en-US">
              <a:cs typeface="Calibri" panose="020F0502020204030204"/>
            </a:endParaRPr>
          </a:p>
        </p:txBody>
      </p:sp>
      <p:pic>
        <p:nvPicPr>
          <p:cNvPr id="4" name="Picture 3">
            <a:extLst>
              <a:ext uri="{FF2B5EF4-FFF2-40B4-BE49-F238E27FC236}">
                <a16:creationId xmlns:a16="http://schemas.microsoft.com/office/drawing/2014/main" id="{08DCDB8F-35F1-87CB-54B6-649EDDD98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440" y="4896612"/>
            <a:ext cx="4572001" cy="722376"/>
          </a:xfrm>
          <a:prstGeom prst="rect">
            <a:avLst/>
          </a:prstGeom>
        </p:spPr>
      </p:pic>
    </p:spTree>
    <p:extLst>
      <p:ext uri="{BB962C8B-B14F-4D97-AF65-F5344CB8AC3E}">
        <p14:creationId xmlns:p14="http://schemas.microsoft.com/office/powerpoint/2010/main" val="31716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C28C-3A86-CD15-1033-64564A4AFA1E}"/>
              </a:ext>
            </a:extLst>
          </p:cNvPr>
          <p:cNvSpPr>
            <a:spLocks noGrp="1"/>
          </p:cNvSpPr>
          <p:nvPr>
            <p:ph type="title"/>
          </p:nvPr>
        </p:nvSpPr>
        <p:spPr/>
        <p:txBody>
          <a:bodyPr/>
          <a:lstStyle/>
          <a:p>
            <a:r>
              <a:rPr lang="en-US" b="1">
                <a:ea typeface="+mj-lt"/>
                <a:cs typeface="+mj-lt"/>
              </a:rPr>
              <a:t>Workforce Innovation and</a:t>
            </a:r>
            <a:br>
              <a:rPr lang="en-US" b="1">
                <a:ea typeface="+mj-lt"/>
                <a:cs typeface="+mj-lt"/>
              </a:rPr>
            </a:br>
            <a:r>
              <a:rPr lang="en-US" b="1">
                <a:ea typeface="+mj-lt"/>
                <a:cs typeface="+mj-lt"/>
              </a:rPr>
              <a:t>Opportunity Act of 2015</a:t>
            </a:r>
            <a:endParaRPr lang="en-US">
              <a:ea typeface="+mj-lt"/>
              <a:cs typeface="+mj-lt"/>
            </a:endParaRPr>
          </a:p>
        </p:txBody>
      </p:sp>
      <p:graphicFrame>
        <p:nvGraphicFramePr>
          <p:cNvPr id="6" name="Content Placeholder 2">
            <a:extLst>
              <a:ext uri="{FF2B5EF4-FFF2-40B4-BE49-F238E27FC236}">
                <a16:creationId xmlns:a16="http://schemas.microsoft.com/office/drawing/2014/main" id="{E58AD88E-CF8C-51D4-B265-6F111BDA75B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01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7FBFC-DCF9-3B24-6D09-CE9E5527A455}"/>
              </a:ext>
            </a:extLst>
          </p:cNvPr>
          <p:cNvSpPr>
            <a:spLocks noGrp="1"/>
          </p:cNvSpPr>
          <p:nvPr>
            <p:ph type="title"/>
          </p:nvPr>
        </p:nvSpPr>
        <p:spPr>
          <a:xfrm>
            <a:off x="838200" y="556995"/>
            <a:ext cx="10515600" cy="1133693"/>
          </a:xfrm>
        </p:spPr>
        <p:txBody>
          <a:bodyPr>
            <a:normAutofit/>
          </a:bodyPr>
          <a:lstStyle/>
          <a:p>
            <a:r>
              <a:rPr lang="en-US" sz="3600" b="1">
                <a:ea typeface="+mj-lt"/>
                <a:cs typeface="+mj-lt"/>
              </a:rPr>
              <a:t>Workforce Innovation and</a:t>
            </a:r>
            <a:br>
              <a:rPr lang="en-US" sz="3600" b="1">
                <a:ea typeface="+mj-lt"/>
                <a:cs typeface="+mj-lt"/>
              </a:rPr>
            </a:br>
            <a:r>
              <a:rPr lang="en-US" sz="3600" b="1">
                <a:ea typeface="+mj-lt"/>
                <a:cs typeface="+mj-lt"/>
              </a:rPr>
              <a:t>Opportunity Act of 2015</a:t>
            </a:r>
            <a:endParaRPr lang="en-US" sz="3600">
              <a:ea typeface="+mj-lt"/>
              <a:cs typeface="+mj-lt"/>
            </a:endParaRPr>
          </a:p>
        </p:txBody>
      </p:sp>
      <p:graphicFrame>
        <p:nvGraphicFramePr>
          <p:cNvPr id="4" name="Diagram 4">
            <a:extLst>
              <a:ext uri="{FF2B5EF4-FFF2-40B4-BE49-F238E27FC236}">
                <a16:creationId xmlns:a16="http://schemas.microsoft.com/office/drawing/2014/main" id="{54E9EB24-2E07-7929-CE92-A086E05019D4}"/>
              </a:ext>
            </a:extLst>
          </p:cNvPr>
          <p:cNvGraphicFramePr/>
          <p:nvPr>
            <p:extLst>
              <p:ext uri="{D42A27DB-BD31-4B8C-83A1-F6EECF244321}">
                <p14:modId xmlns:p14="http://schemas.microsoft.com/office/powerpoint/2010/main" val="955685927"/>
              </p:ext>
            </p:extLst>
          </p:nvPr>
        </p:nvGraphicFramePr>
        <p:xfrm>
          <a:off x="1082793" y="2004366"/>
          <a:ext cx="10017008" cy="4069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45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utdoor warehouse">
            <a:extLst>
              <a:ext uri="{FF2B5EF4-FFF2-40B4-BE49-F238E27FC236}">
                <a16:creationId xmlns:a16="http://schemas.microsoft.com/office/drawing/2014/main" id="{6B2C46A9-D9DD-C52D-BB1E-EF95A2DE76D0}"/>
              </a:ext>
            </a:extLst>
          </p:cNvPr>
          <p:cNvPicPr>
            <a:picLocks noChangeAspect="1"/>
          </p:cNvPicPr>
          <p:nvPr/>
        </p:nvPicPr>
        <p:blipFill rotWithShape="1">
          <a:blip r:embed="rId2"/>
          <a:srcRect r="6237"/>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1D691-80DB-107E-C8CF-EC030BC93E22}"/>
              </a:ext>
            </a:extLst>
          </p:cNvPr>
          <p:cNvSpPr>
            <a:spLocks noGrp="1"/>
          </p:cNvSpPr>
          <p:nvPr>
            <p:ph type="title"/>
          </p:nvPr>
        </p:nvSpPr>
        <p:spPr>
          <a:xfrm>
            <a:off x="838200" y="365125"/>
            <a:ext cx="3822189" cy="1899912"/>
          </a:xfrm>
        </p:spPr>
        <p:txBody>
          <a:bodyPr>
            <a:normAutofit/>
          </a:bodyPr>
          <a:lstStyle/>
          <a:p>
            <a:r>
              <a:rPr lang="en-US" sz="3100" b="1">
                <a:ea typeface="+mj-lt"/>
                <a:cs typeface="+mj-lt"/>
              </a:rPr>
              <a:t>Structure of Current Public</a:t>
            </a:r>
            <a:br>
              <a:rPr lang="en-US" sz="3100" b="1">
                <a:ea typeface="+mj-lt"/>
                <a:cs typeface="+mj-lt"/>
              </a:rPr>
            </a:br>
            <a:r>
              <a:rPr lang="en-US" sz="3100" b="1">
                <a:ea typeface="+mj-lt"/>
                <a:cs typeface="+mj-lt"/>
              </a:rPr>
              <a:t>Workforce Development Programs</a:t>
            </a:r>
            <a:endParaRPr lang="en-US" sz="3100">
              <a:ea typeface="+mj-lt"/>
              <a:cs typeface="+mj-lt"/>
            </a:endParaRPr>
          </a:p>
        </p:txBody>
      </p:sp>
      <p:graphicFrame>
        <p:nvGraphicFramePr>
          <p:cNvPr id="4" name="Diagram 5">
            <a:extLst>
              <a:ext uri="{FF2B5EF4-FFF2-40B4-BE49-F238E27FC236}">
                <a16:creationId xmlns:a16="http://schemas.microsoft.com/office/drawing/2014/main" id="{2C0ABF5C-8E82-1834-D937-4D7F8FD40E59}"/>
              </a:ext>
            </a:extLst>
          </p:cNvPr>
          <p:cNvGraphicFramePr/>
          <p:nvPr>
            <p:extLst>
              <p:ext uri="{D42A27DB-BD31-4B8C-83A1-F6EECF244321}">
                <p14:modId xmlns:p14="http://schemas.microsoft.com/office/powerpoint/2010/main" val="3762090516"/>
              </p:ext>
            </p:extLst>
          </p:nvPr>
        </p:nvGraphicFramePr>
        <p:xfrm>
          <a:off x="838200" y="2434201"/>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65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F4E2-5273-4705-60A8-6CF65CF6EF5D}"/>
              </a:ext>
            </a:extLst>
          </p:cNvPr>
          <p:cNvSpPr>
            <a:spLocks noGrp="1"/>
          </p:cNvSpPr>
          <p:nvPr>
            <p:ph type="title"/>
          </p:nvPr>
        </p:nvSpPr>
        <p:spPr/>
        <p:txBody>
          <a:bodyPr/>
          <a:lstStyle/>
          <a:p>
            <a:r>
              <a:rPr lang="en-US" b="1">
                <a:ea typeface="+mj-lt"/>
                <a:cs typeface="+mj-lt"/>
              </a:rPr>
              <a:t>Workforce System Partners</a:t>
            </a:r>
            <a:endParaRPr lang="en-US"/>
          </a:p>
        </p:txBody>
      </p:sp>
      <p:graphicFrame>
        <p:nvGraphicFramePr>
          <p:cNvPr id="5" name="Content Placeholder 2">
            <a:extLst>
              <a:ext uri="{FF2B5EF4-FFF2-40B4-BE49-F238E27FC236}">
                <a16:creationId xmlns:a16="http://schemas.microsoft.com/office/drawing/2014/main" id="{9E67F305-83CB-D847-CA26-73F84BEC8AD3}"/>
              </a:ext>
            </a:extLst>
          </p:cNvPr>
          <p:cNvGraphicFramePr>
            <a:graphicFrameLocks noGrp="1"/>
          </p:cNvGraphicFramePr>
          <p:nvPr>
            <p:ph idx="1"/>
            <p:extLst>
              <p:ext uri="{D42A27DB-BD31-4B8C-83A1-F6EECF244321}">
                <p14:modId xmlns:p14="http://schemas.microsoft.com/office/powerpoint/2010/main" val="9952260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7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C377-40F7-B3CD-7DCC-4C561AA3DA3C}"/>
              </a:ext>
            </a:extLst>
          </p:cNvPr>
          <p:cNvSpPr>
            <a:spLocks noGrp="1"/>
          </p:cNvSpPr>
          <p:nvPr>
            <p:ph type="title"/>
          </p:nvPr>
        </p:nvSpPr>
        <p:spPr/>
        <p:txBody>
          <a:bodyPr>
            <a:normAutofit/>
          </a:bodyPr>
          <a:lstStyle/>
          <a:p>
            <a:r>
              <a:rPr lang="en-US" b="1">
                <a:ea typeface="+mj-lt"/>
                <a:cs typeface="+mj-lt"/>
              </a:rPr>
              <a:t>Key Laws That Protect the Rights of the American Worker</a:t>
            </a:r>
            <a:endParaRPr lang="en-US">
              <a:ea typeface="+mj-lt"/>
              <a:cs typeface="+mj-lt"/>
            </a:endParaRPr>
          </a:p>
        </p:txBody>
      </p:sp>
      <p:graphicFrame>
        <p:nvGraphicFramePr>
          <p:cNvPr id="5" name="Content Placeholder 2">
            <a:extLst>
              <a:ext uri="{FF2B5EF4-FFF2-40B4-BE49-F238E27FC236}">
                <a16:creationId xmlns:a16="http://schemas.microsoft.com/office/drawing/2014/main" id="{D561FD7A-ADDC-0823-9A9F-DD71BE0E5071}"/>
              </a:ext>
            </a:extLst>
          </p:cNvPr>
          <p:cNvGraphicFramePr>
            <a:graphicFrameLocks noGrp="1"/>
          </p:cNvGraphicFramePr>
          <p:nvPr>
            <p:ph idx="1"/>
            <p:extLst>
              <p:ext uri="{D42A27DB-BD31-4B8C-83A1-F6EECF244321}">
                <p14:modId xmlns:p14="http://schemas.microsoft.com/office/powerpoint/2010/main" val="3385574563"/>
              </p:ext>
            </p:extLst>
          </p:nvPr>
        </p:nvGraphicFramePr>
        <p:xfrm>
          <a:off x="838200" y="19196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87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6CBAF1-EFDC-15C7-2D00-D70CA1D40120}"/>
              </a:ext>
            </a:extLst>
          </p:cNvPr>
          <p:cNvSpPr>
            <a:spLocks noGrp="1"/>
          </p:cNvSpPr>
          <p:nvPr>
            <p:ph type="title"/>
          </p:nvPr>
        </p:nvSpPr>
        <p:spPr>
          <a:xfrm>
            <a:off x="1137034" y="609597"/>
            <a:ext cx="9392421" cy="1330841"/>
          </a:xfrm>
        </p:spPr>
        <p:txBody>
          <a:bodyPr>
            <a:normAutofit/>
          </a:bodyPr>
          <a:lstStyle/>
          <a:p>
            <a:r>
              <a:rPr lang="en-US" b="1">
                <a:ea typeface="+mj-lt"/>
                <a:cs typeface="+mj-lt"/>
              </a:rPr>
              <a:t>Laws Enforced by the US Department of Labor</a:t>
            </a:r>
            <a:endParaRPr lang="en-US">
              <a:ea typeface="+mj-lt"/>
              <a:cs typeface="+mj-lt"/>
            </a:endParaRPr>
          </a:p>
        </p:txBody>
      </p:sp>
      <p:pic>
        <p:nvPicPr>
          <p:cNvPr id="4" name="Picture 4" descr="A picture containing text, group, posing, toy&#10;&#10;Description automatically generated">
            <a:extLst>
              <a:ext uri="{FF2B5EF4-FFF2-40B4-BE49-F238E27FC236}">
                <a16:creationId xmlns:a16="http://schemas.microsoft.com/office/drawing/2014/main" id="{B9C39F40-D70F-99B9-BD32-67C3F7358428}"/>
              </a:ext>
            </a:extLst>
          </p:cNvPr>
          <p:cNvPicPr>
            <a:picLocks noChangeAspect="1"/>
          </p:cNvPicPr>
          <p:nvPr/>
        </p:nvPicPr>
        <p:blipFill>
          <a:blip r:embed="rId2"/>
          <a:stretch>
            <a:fillRect/>
          </a:stretch>
        </p:blipFill>
        <p:spPr>
          <a:xfrm>
            <a:off x="6719367" y="2297111"/>
            <a:ext cx="4788505" cy="3531521"/>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Diagram 5">
            <a:extLst>
              <a:ext uri="{FF2B5EF4-FFF2-40B4-BE49-F238E27FC236}">
                <a16:creationId xmlns:a16="http://schemas.microsoft.com/office/drawing/2014/main" id="{ABD3B64F-9E68-0A51-CB1B-BEE57A35A45C}"/>
              </a:ext>
            </a:extLst>
          </p:cNvPr>
          <p:cNvGraphicFramePr/>
          <p:nvPr>
            <p:extLst>
              <p:ext uri="{D42A27DB-BD31-4B8C-83A1-F6EECF244321}">
                <p14:modId xmlns:p14="http://schemas.microsoft.com/office/powerpoint/2010/main" val="3369458138"/>
              </p:ext>
            </p:extLst>
          </p:nvPr>
        </p:nvGraphicFramePr>
        <p:xfrm>
          <a:off x="1046788" y="217747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06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9F2-CF68-FFDA-1A91-6E5619F10ADA}"/>
              </a:ext>
            </a:extLst>
          </p:cNvPr>
          <p:cNvSpPr>
            <a:spLocks noGrp="1"/>
          </p:cNvSpPr>
          <p:nvPr>
            <p:ph type="title"/>
          </p:nvPr>
        </p:nvSpPr>
        <p:spPr/>
        <p:txBody>
          <a:bodyPr>
            <a:normAutofit/>
          </a:bodyPr>
          <a:lstStyle/>
          <a:p>
            <a:r>
              <a:rPr lang="en-US" sz="4000" b="1">
                <a:latin typeface="Calibri Light"/>
                <a:ea typeface="Verdana"/>
                <a:cs typeface="Calibri Light"/>
              </a:rPr>
              <a:t>Learning Objectives</a:t>
            </a:r>
            <a:endParaRPr lang="en-US" sz="4000">
              <a:latin typeface="Calibri Light"/>
              <a:cs typeface="Calibri Light"/>
            </a:endParaRPr>
          </a:p>
        </p:txBody>
      </p:sp>
      <p:graphicFrame>
        <p:nvGraphicFramePr>
          <p:cNvPr id="5" name="Content Placeholder 2">
            <a:extLst>
              <a:ext uri="{FF2B5EF4-FFF2-40B4-BE49-F238E27FC236}">
                <a16:creationId xmlns:a16="http://schemas.microsoft.com/office/drawing/2014/main" id="{54E9AE0C-AEDA-B866-0D32-ACC08401F41E}"/>
              </a:ext>
            </a:extLst>
          </p:cNvPr>
          <p:cNvGraphicFramePr>
            <a:graphicFrameLocks noGrp="1"/>
          </p:cNvGraphicFramePr>
          <p:nvPr>
            <p:ph idx="1"/>
            <p:extLst>
              <p:ext uri="{D42A27DB-BD31-4B8C-83A1-F6EECF244321}">
                <p14:modId xmlns:p14="http://schemas.microsoft.com/office/powerpoint/2010/main" val="18393287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39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597-7BA7-E78E-4114-C1C0D6A6F0F9}"/>
              </a:ext>
            </a:extLst>
          </p:cNvPr>
          <p:cNvSpPr>
            <a:spLocks noGrp="1"/>
          </p:cNvSpPr>
          <p:nvPr>
            <p:ph type="title"/>
          </p:nvPr>
        </p:nvSpPr>
        <p:spPr/>
        <p:txBody>
          <a:bodyPr/>
          <a:lstStyle/>
          <a:p>
            <a:r>
              <a:rPr lang="en-US" b="1">
                <a:ea typeface="+mj-lt"/>
                <a:cs typeface="+mj-lt"/>
              </a:rPr>
              <a:t>Differentiating Workforce</a:t>
            </a:r>
            <a:br>
              <a:rPr lang="en-US" b="1">
                <a:ea typeface="+mj-lt"/>
                <a:cs typeface="+mj-lt"/>
              </a:rPr>
            </a:br>
            <a:r>
              <a:rPr lang="en-US" b="1">
                <a:ea typeface="+mj-lt"/>
                <a:cs typeface="+mj-lt"/>
              </a:rPr>
              <a:t>Development from Education</a:t>
            </a:r>
            <a:endParaRPr lang="en-US">
              <a:ea typeface="+mj-lt"/>
              <a:cs typeface="+mj-lt"/>
            </a:endParaRPr>
          </a:p>
        </p:txBody>
      </p:sp>
      <p:graphicFrame>
        <p:nvGraphicFramePr>
          <p:cNvPr id="5" name="Content Placeholder 2">
            <a:extLst>
              <a:ext uri="{FF2B5EF4-FFF2-40B4-BE49-F238E27FC236}">
                <a16:creationId xmlns:a16="http://schemas.microsoft.com/office/drawing/2014/main" id="{0E3FEDE0-9DD8-F9A6-EA46-5EC56458690B}"/>
              </a:ext>
            </a:extLst>
          </p:cNvPr>
          <p:cNvGraphicFramePr>
            <a:graphicFrameLocks noGrp="1"/>
          </p:cNvGraphicFramePr>
          <p:nvPr>
            <p:ph idx="1"/>
            <p:extLst>
              <p:ext uri="{D42A27DB-BD31-4B8C-83A1-F6EECF244321}">
                <p14:modId xmlns:p14="http://schemas.microsoft.com/office/powerpoint/2010/main" val="2242372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8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7FB10-3735-22A6-4842-E7CEBD0B6B9E}"/>
              </a:ext>
            </a:extLst>
          </p:cNvPr>
          <p:cNvSpPr>
            <a:spLocks noGrp="1"/>
          </p:cNvSpPr>
          <p:nvPr>
            <p:ph type="title"/>
          </p:nvPr>
        </p:nvSpPr>
        <p:spPr>
          <a:xfrm>
            <a:off x="838200" y="556995"/>
            <a:ext cx="10515600" cy="1133693"/>
          </a:xfrm>
        </p:spPr>
        <p:txBody>
          <a:bodyPr>
            <a:normAutofit/>
          </a:bodyPr>
          <a:lstStyle/>
          <a:p>
            <a:r>
              <a:rPr lang="en-US" sz="3600" b="1">
                <a:ea typeface="+mj-lt"/>
                <a:cs typeface="+mj-lt"/>
              </a:rPr>
              <a:t>The Purpose of Workforce</a:t>
            </a:r>
            <a:br>
              <a:rPr lang="en-US" sz="3600" b="1">
                <a:ea typeface="+mj-lt"/>
                <a:cs typeface="+mj-lt"/>
              </a:rPr>
            </a:br>
            <a:r>
              <a:rPr lang="en-US" sz="3600" b="1">
                <a:ea typeface="+mj-lt"/>
                <a:cs typeface="+mj-lt"/>
              </a:rPr>
              <a:t>Development</a:t>
            </a:r>
            <a:endParaRPr lang="en-US" sz="3600">
              <a:ea typeface="+mj-lt"/>
              <a:cs typeface="+mj-lt"/>
            </a:endParaRPr>
          </a:p>
        </p:txBody>
      </p:sp>
      <p:graphicFrame>
        <p:nvGraphicFramePr>
          <p:cNvPr id="5" name="Content Placeholder 2">
            <a:extLst>
              <a:ext uri="{FF2B5EF4-FFF2-40B4-BE49-F238E27FC236}">
                <a16:creationId xmlns:a16="http://schemas.microsoft.com/office/drawing/2014/main" id="{55110440-B413-BDBC-CA29-A7420088A8E3}"/>
              </a:ext>
            </a:extLst>
          </p:cNvPr>
          <p:cNvGraphicFramePr>
            <a:graphicFrameLocks noGrp="1"/>
          </p:cNvGraphicFramePr>
          <p:nvPr>
            <p:ph idx="1"/>
            <p:extLst>
              <p:ext uri="{D42A27DB-BD31-4B8C-83A1-F6EECF244321}">
                <p14:modId xmlns:p14="http://schemas.microsoft.com/office/powerpoint/2010/main" val="14587855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17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EFB5-1964-2F42-9AB4-20E758AF313C}"/>
              </a:ext>
            </a:extLst>
          </p:cNvPr>
          <p:cNvSpPr>
            <a:spLocks noGrp="1"/>
          </p:cNvSpPr>
          <p:nvPr>
            <p:ph type="title"/>
          </p:nvPr>
        </p:nvSpPr>
        <p:spPr/>
        <p:txBody>
          <a:bodyPr/>
          <a:lstStyle/>
          <a:p>
            <a:r>
              <a:rPr lang="en-US" sz="3600" b="1">
                <a:latin typeface="Calibri Light"/>
                <a:ea typeface="Verdana"/>
                <a:cs typeface="Calibri Light"/>
              </a:rPr>
              <a:t>The History and Structure of the US Workforce Development System</a:t>
            </a:r>
          </a:p>
        </p:txBody>
      </p:sp>
      <p:sp>
        <p:nvSpPr>
          <p:cNvPr id="3" name="Content Placeholder 2">
            <a:extLst>
              <a:ext uri="{FF2B5EF4-FFF2-40B4-BE49-F238E27FC236}">
                <a16:creationId xmlns:a16="http://schemas.microsoft.com/office/drawing/2014/main" id="{B8B16619-CEFB-DCA7-D262-EDD8F2DB3F91}"/>
              </a:ext>
            </a:extLst>
          </p:cNvPr>
          <p:cNvSpPr>
            <a:spLocks noGrp="1"/>
          </p:cNvSpPr>
          <p:nvPr>
            <p:ph idx="1"/>
          </p:nvPr>
        </p:nvSpPr>
        <p:spPr/>
        <p:txBody>
          <a:bodyPr vert="horz" lIns="91440" tIns="45720" rIns="91440" bIns="45720" rtlCol="0" anchor="t">
            <a:normAutofit/>
          </a:bodyPr>
          <a:lstStyle/>
          <a:p>
            <a:pPr marL="0" indent="0">
              <a:lnSpc>
                <a:spcPct val="100000"/>
              </a:lnSpc>
              <a:spcBef>
                <a:spcPct val="20000"/>
              </a:spcBef>
              <a:spcAft>
                <a:spcPts val="600"/>
              </a:spcAft>
              <a:buNone/>
            </a:pPr>
            <a:r>
              <a:rPr lang="en-US" b="1">
                <a:ea typeface="+mn-lt"/>
                <a:cs typeface="+mn-lt"/>
              </a:rPr>
              <a:t>Overview of the history of the workforce development system, from pre-Civil War to the current legislation</a:t>
            </a:r>
            <a:endParaRPr lang="en-US">
              <a:ea typeface="+mn-lt"/>
              <a:cs typeface="+mn-lt"/>
            </a:endParaRPr>
          </a:p>
          <a:p>
            <a:pPr marL="0" indent="0">
              <a:lnSpc>
                <a:spcPct val="100000"/>
              </a:lnSpc>
              <a:spcBef>
                <a:spcPct val="20000"/>
              </a:spcBef>
              <a:spcAft>
                <a:spcPts val="600"/>
              </a:spcAft>
              <a:buNone/>
            </a:pPr>
            <a:endParaRPr lang="en-US" b="1">
              <a:cs typeface="Calibri"/>
            </a:endParaRPr>
          </a:p>
        </p:txBody>
      </p:sp>
      <p:graphicFrame>
        <p:nvGraphicFramePr>
          <p:cNvPr id="4" name="Diagram 5">
            <a:extLst>
              <a:ext uri="{FF2B5EF4-FFF2-40B4-BE49-F238E27FC236}">
                <a16:creationId xmlns:a16="http://schemas.microsoft.com/office/drawing/2014/main" id="{B28A21B2-406C-250C-CA95-68CBC8B3633B}"/>
              </a:ext>
            </a:extLst>
          </p:cNvPr>
          <p:cNvGraphicFramePr/>
          <p:nvPr>
            <p:extLst>
              <p:ext uri="{D42A27DB-BD31-4B8C-83A1-F6EECF244321}">
                <p14:modId xmlns:p14="http://schemas.microsoft.com/office/powerpoint/2010/main" val="3532208758"/>
              </p:ext>
            </p:extLst>
          </p:nvPr>
        </p:nvGraphicFramePr>
        <p:xfrm>
          <a:off x="837259" y="2446866"/>
          <a:ext cx="10564516" cy="349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98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D673AB51-05A3-B640-B604-4EE6AFAE0A65}"/>
              </a:ext>
            </a:extLst>
          </p:cNvPr>
          <p:cNvPicPr>
            <a:picLocks noChangeAspect="1"/>
          </p:cNvPicPr>
          <p:nvPr/>
        </p:nvPicPr>
        <p:blipFill rotWithShape="1">
          <a:blip r:embed="rId2"/>
          <a:srcRect l="4121" r="-1" b="-1"/>
          <a:stretch/>
        </p:blipFill>
        <p:spPr>
          <a:xfrm>
            <a:off x="2522356"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DCAB2-BB35-B01B-48E0-3F8AF197E3BC}"/>
              </a:ext>
            </a:extLst>
          </p:cNvPr>
          <p:cNvSpPr>
            <a:spLocks noGrp="1"/>
          </p:cNvSpPr>
          <p:nvPr>
            <p:ph type="title"/>
          </p:nvPr>
        </p:nvSpPr>
        <p:spPr>
          <a:xfrm>
            <a:off x="301978" y="402755"/>
            <a:ext cx="4226707" cy="1899912"/>
          </a:xfrm>
        </p:spPr>
        <p:txBody>
          <a:bodyPr>
            <a:normAutofit/>
          </a:bodyPr>
          <a:lstStyle/>
          <a:p>
            <a:r>
              <a:rPr lang="en-US" sz="3600" b="1">
                <a:ea typeface="Verdana"/>
                <a:cs typeface="Calibri Light"/>
              </a:rPr>
              <a:t>Core, Intensive and Training Services</a:t>
            </a:r>
          </a:p>
        </p:txBody>
      </p:sp>
      <p:graphicFrame>
        <p:nvGraphicFramePr>
          <p:cNvPr id="7" name="Diagram 7">
            <a:extLst>
              <a:ext uri="{FF2B5EF4-FFF2-40B4-BE49-F238E27FC236}">
                <a16:creationId xmlns:a16="http://schemas.microsoft.com/office/drawing/2014/main" id="{9AC46EDD-24C0-6978-03E8-C5EF28D115FA}"/>
              </a:ext>
            </a:extLst>
          </p:cNvPr>
          <p:cNvGraphicFramePr/>
          <p:nvPr>
            <p:extLst>
              <p:ext uri="{D42A27DB-BD31-4B8C-83A1-F6EECF244321}">
                <p14:modId xmlns:p14="http://schemas.microsoft.com/office/powerpoint/2010/main" val="3289678987"/>
              </p:ext>
            </p:extLst>
          </p:nvPr>
        </p:nvGraphicFramePr>
        <p:xfrm>
          <a:off x="396052" y="2405979"/>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9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7817-9165-3671-CC10-C3EF8DF36C92}"/>
              </a:ext>
            </a:extLst>
          </p:cNvPr>
          <p:cNvSpPr>
            <a:spLocks noGrp="1"/>
          </p:cNvSpPr>
          <p:nvPr>
            <p:ph type="title"/>
          </p:nvPr>
        </p:nvSpPr>
        <p:spPr/>
        <p:txBody>
          <a:bodyPr>
            <a:normAutofit/>
          </a:bodyPr>
          <a:lstStyle/>
          <a:p>
            <a:r>
              <a:rPr lang="en-US" b="1">
                <a:ea typeface="+mj-lt"/>
                <a:cs typeface="+mj-lt"/>
              </a:rPr>
              <a:t>Other Key Concepts from Workforce Investment Act (WIA)</a:t>
            </a:r>
            <a:endParaRPr lang="en-US">
              <a:ea typeface="+mj-lt"/>
              <a:cs typeface="+mj-lt"/>
            </a:endParaRPr>
          </a:p>
        </p:txBody>
      </p:sp>
      <p:graphicFrame>
        <p:nvGraphicFramePr>
          <p:cNvPr id="15" name="Content Placeholder 2">
            <a:extLst>
              <a:ext uri="{FF2B5EF4-FFF2-40B4-BE49-F238E27FC236}">
                <a16:creationId xmlns:a16="http://schemas.microsoft.com/office/drawing/2014/main" id="{1B516739-B01A-1A94-0FE5-E7EA525DFC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68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9F9-5BA0-0D96-FC2E-C1C8764EB924}"/>
              </a:ext>
            </a:extLst>
          </p:cNvPr>
          <p:cNvSpPr>
            <a:spLocks noGrp="1"/>
          </p:cNvSpPr>
          <p:nvPr>
            <p:ph type="title"/>
          </p:nvPr>
        </p:nvSpPr>
        <p:spPr/>
        <p:txBody>
          <a:bodyPr>
            <a:normAutofit/>
          </a:bodyPr>
          <a:lstStyle/>
          <a:p>
            <a:r>
              <a:rPr lang="en-US" b="1">
                <a:ea typeface="+mj-lt"/>
                <a:cs typeface="+mj-lt"/>
              </a:rPr>
              <a:t>Brief Overview of WIA: Titles I-V</a:t>
            </a:r>
            <a:endParaRPr lang="en-US">
              <a:ea typeface="+mj-lt"/>
              <a:cs typeface="+mj-lt"/>
            </a:endParaRPr>
          </a:p>
        </p:txBody>
      </p:sp>
      <p:graphicFrame>
        <p:nvGraphicFramePr>
          <p:cNvPr id="9" name="Content Placeholder 2">
            <a:extLst>
              <a:ext uri="{FF2B5EF4-FFF2-40B4-BE49-F238E27FC236}">
                <a16:creationId xmlns:a16="http://schemas.microsoft.com/office/drawing/2014/main" id="{4BDCFCE6-B7AD-7B37-BB66-65AD939ABBF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85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4EB81-FB8E-238A-4003-465DEEBE2856}"/>
              </a:ext>
            </a:extLst>
          </p:cNvPr>
          <p:cNvSpPr>
            <a:spLocks noGrp="1"/>
          </p:cNvSpPr>
          <p:nvPr>
            <p:ph type="title"/>
          </p:nvPr>
        </p:nvSpPr>
        <p:spPr>
          <a:xfrm>
            <a:off x="838199" y="573741"/>
            <a:ext cx="3785554" cy="2199341"/>
          </a:xfrm>
        </p:spPr>
        <p:txBody>
          <a:bodyPr anchor="b">
            <a:normAutofit/>
          </a:bodyPr>
          <a:lstStyle/>
          <a:p>
            <a:r>
              <a:rPr lang="en-US" sz="4000" b="1">
                <a:ea typeface="+mj-lt"/>
                <a:cs typeface="+mj-lt"/>
              </a:rPr>
              <a:t>Workforce Investment Boards</a:t>
            </a:r>
            <a:endParaRPr lang="en-US" sz="4000">
              <a:ea typeface="+mj-lt"/>
              <a:cs typeface="+mj-lt"/>
            </a:endParaRPr>
          </a:p>
        </p:txBody>
      </p:sp>
      <p:pic>
        <p:nvPicPr>
          <p:cNvPr id="4" name="Picture 4" descr="A group of people in a meeting&#10;&#10;Description automatically generated">
            <a:extLst>
              <a:ext uri="{FF2B5EF4-FFF2-40B4-BE49-F238E27FC236}">
                <a16:creationId xmlns:a16="http://schemas.microsoft.com/office/drawing/2014/main" id="{B0042157-159A-7175-1837-F17B0277FA23}"/>
              </a:ext>
            </a:extLst>
          </p:cNvPr>
          <p:cNvPicPr>
            <a:picLocks noChangeAspect="1"/>
          </p:cNvPicPr>
          <p:nvPr/>
        </p:nvPicPr>
        <p:blipFill>
          <a:blip r:embed="rId2"/>
          <a:stretch>
            <a:fillRect/>
          </a:stretch>
        </p:blipFill>
        <p:spPr>
          <a:xfrm>
            <a:off x="4991801" y="1305682"/>
            <a:ext cx="6362000" cy="4246635"/>
          </a:xfrm>
          <a:prstGeom prst="rect">
            <a:avLst/>
          </a:prstGeom>
        </p:spPr>
      </p:pic>
      <p:graphicFrame>
        <p:nvGraphicFramePr>
          <p:cNvPr id="7" name="Diagram 7">
            <a:extLst>
              <a:ext uri="{FF2B5EF4-FFF2-40B4-BE49-F238E27FC236}">
                <a16:creationId xmlns:a16="http://schemas.microsoft.com/office/drawing/2014/main" id="{F19FEE33-1FC1-E300-CE8F-128C500F61B5}"/>
              </a:ext>
            </a:extLst>
          </p:cNvPr>
          <p:cNvGraphicFramePr>
            <a:graphicFrameLocks noGrp="1"/>
          </p:cNvGraphicFramePr>
          <p:nvPr>
            <p:ph idx="1"/>
            <p:extLst>
              <p:ext uri="{D42A27DB-BD31-4B8C-83A1-F6EECF244321}">
                <p14:modId xmlns:p14="http://schemas.microsoft.com/office/powerpoint/2010/main" val="2310346177"/>
              </p:ext>
            </p:extLst>
          </p:nvPr>
        </p:nvGraphicFramePr>
        <p:xfrm>
          <a:off x="838199" y="2982260"/>
          <a:ext cx="3748441"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997736"/>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134802E893143A4AC568FD603A4DB" ma:contentTypeVersion="16" ma:contentTypeDescription="Create a new document." ma:contentTypeScope="" ma:versionID="38567bc098500d47f9204aa5ce9eddd9">
  <xsd:schema xmlns:xsd="http://www.w3.org/2001/XMLSchema" xmlns:xs="http://www.w3.org/2001/XMLSchema" xmlns:p="http://schemas.microsoft.com/office/2006/metadata/properties" xmlns:ns2="202b2c09-c5b9-4655-8a89-32d2a793e0c0" xmlns:ns3="054655c4-386f-4d2b-a9a1-67652d452fa0" targetNamespace="http://schemas.microsoft.com/office/2006/metadata/properties" ma:root="true" ma:fieldsID="0bd3092113b06e9fbafa519f0cbda7f6" ns2:_="" ns3:_="">
    <xsd:import namespace="202b2c09-c5b9-4655-8a89-32d2a793e0c0"/>
    <xsd:import namespace="054655c4-386f-4d2b-a9a1-67652d452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2c09-c5b9-4655-8a89-32d2a793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d6f523-487e-4e83-9ba9-6ef212c14e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4655c4-386f-4d2b-a9a1-67652d452f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a40e95-cc63-4a01-9eca-19dc5a8bca3a}" ma:internalName="TaxCatchAll" ma:showField="CatchAllData" ma:web="054655c4-386f-4d2b-a9a1-67652d452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583351-2CAA-4DAF-B853-8556F14D4FDC}"/>
</file>

<file path=customXml/itemProps2.xml><?xml version="1.0" encoding="utf-8"?>
<ds:datastoreItem xmlns:ds="http://schemas.openxmlformats.org/officeDocument/2006/customXml" ds:itemID="{26779A89-9A35-4169-A0B1-598882021779}"/>
</file>

<file path=docProps/app.xml><?xml version="1.0" encoding="utf-8"?>
<Properties xmlns="http://schemas.openxmlformats.org/officeDocument/2006/extended-properties" xmlns:vt="http://schemas.openxmlformats.org/officeDocument/2006/docPropsVTypes">
  <Template>office theme</Template>
  <TotalTime>0</TotalTime>
  <Words>857</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Aharoni</vt:lpstr>
      <vt:lpstr>Arial</vt:lpstr>
      <vt:lpstr>Avenir Next LT Pro</vt:lpstr>
      <vt:lpstr>Calibri</vt:lpstr>
      <vt:lpstr>Calibri Light</vt:lpstr>
      <vt:lpstr>Verdana</vt:lpstr>
      <vt:lpstr>FadeVTI</vt:lpstr>
      <vt:lpstr>office theme</vt:lpstr>
      <vt:lpstr>Office Theme</vt:lpstr>
      <vt:lpstr>Workforce and Career Development History</vt:lpstr>
      <vt:lpstr>Learning Objectives</vt:lpstr>
      <vt:lpstr>Differentiating Workforce Development from Education</vt:lpstr>
      <vt:lpstr>The Purpose of Workforce Development</vt:lpstr>
      <vt:lpstr>The History and Structure of the US Workforce Development System</vt:lpstr>
      <vt:lpstr>Core, Intensive and Training Services</vt:lpstr>
      <vt:lpstr>Other Key Concepts from Workforce Investment Act (WIA)</vt:lpstr>
      <vt:lpstr>Brief Overview of WIA: Titles I-V</vt:lpstr>
      <vt:lpstr>Workforce Investment Boards</vt:lpstr>
      <vt:lpstr>Workforce Innovation and Opportunity Act of 2015</vt:lpstr>
      <vt:lpstr>Workforce Innovation and Opportunity Act of 2015</vt:lpstr>
      <vt:lpstr>Structure of Current Public Workforce Development Programs</vt:lpstr>
      <vt:lpstr>Workforce System Partners</vt:lpstr>
      <vt:lpstr>Key Laws That Protect the Rights of the American Worker</vt:lpstr>
      <vt:lpstr>Laws Enforced by the US Department of Labor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Mary Ann Powell</cp:lastModifiedBy>
  <cp:revision>2</cp:revision>
  <dcterms:created xsi:type="dcterms:W3CDTF">2023-04-10T13:12:13Z</dcterms:created>
  <dcterms:modified xsi:type="dcterms:W3CDTF">2023-04-24T13:41:07Z</dcterms:modified>
</cp:coreProperties>
</file>